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b8fa7aacf145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131466516b46ef"/>
  </p:sldMasterIdLst>
  <p:sldIdLst>
    <p:sldId xmlns:r="http://schemas.openxmlformats.org/officeDocument/2006/relationships" id="256" r:id="R51029fc51ec845c3"/>
    <p:sldId xmlns:r="http://schemas.openxmlformats.org/officeDocument/2006/relationships" id="257" r:id="R56af26f1dd1645e2"/>
    <p:sldId xmlns:r="http://schemas.openxmlformats.org/officeDocument/2006/relationships" id="258" r:id="R96d7d8c5bb7f46bc"/>
    <p:sldId xmlns:r="http://schemas.openxmlformats.org/officeDocument/2006/relationships" id="259" r:id="R5e7d7bd2f8aa46bd"/>
    <p:sldId xmlns:r="http://schemas.openxmlformats.org/officeDocument/2006/relationships" id="260" r:id="R109093647b44407a"/>
    <p:sldId xmlns:r="http://schemas.openxmlformats.org/officeDocument/2006/relationships" id="261" r:id="Rc04d3bb4323e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31466516b46ef" /><Relationship Type="http://schemas.openxmlformats.org/officeDocument/2006/relationships/slide" Target="/ppt/slides/slide1.xml" Id="R51029fc51ec845c3" /><Relationship Type="http://schemas.openxmlformats.org/officeDocument/2006/relationships/slide" Target="/ppt/slides/slide2.xml" Id="R56af26f1dd1645e2" /><Relationship Type="http://schemas.openxmlformats.org/officeDocument/2006/relationships/slide" Target="/ppt/slides/slide3.xml" Id="R96d7d8c5bb7f46bc" /><Relationship Type="http://schemas.openxmlformats.org/officeDocument/2006/relationships/slide" Target="/ppt/slides/slide4.xml" Id="R5e7d7bd2f8aa46bd" /><Relationship Type="http://schemas.openxmlformats.org/officeDocument/2006/relationships/slide" Target="/ppt/slides/slide5.xml" Id="R109093647b44407a" /><Relationship Type="http://schemas.openxmlformats.org/officeDocument/2006/relationships/slide" Target="/ppt/slides/slide6.xml" Id="Rc04d3bb4323e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3b7fb91d046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c088b58ab4455" /><Relationship Type="http://schemas.openxmlformats.org/officeDocument/2006/relationships/theme" Target="/ppt/slideMasters/theme/theme1.xml" Id="Re5a60086c7c447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7c088b58ab44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cd41e20c6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f2c4256124b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cab53b4d741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f39c3c8c844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d22c1743246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99f673bf940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Rikard Jonsson, Ballplassveien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923 636 080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AEONS AS</a:t>
            </a:r>
          </a:p>
        </p:txBody>
      </p:sp>
    </p:spTree>
  </p:cSld>
  <p:clrMapOvr>
    <a:masterClrMapping xmlns:a="http://schemas.openxmlformats.org/drawingml/2006/main"/>
  </p:clrMapOvr>
</p:sld>
</file>