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5d6f3673494b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f20b094a894c50"/>
  </p:sldMasterIdLst>
  <p:sldIdLst>
    <p:sldId xmlns:r="http://schemas.openxmlformats.org/officeDocument/2006/relationships" id="256" r:id="R6edd99f648714435"/>
    <p:sldId xmlns:r="http://schemas.openxmlformats.org/officeDocument/2006/relationships" id="257" r:id="Rcd73265996164c89"/>
    <p:sldId xmlns:r="http://schemas.openxmlformats.org/officeDocument/2006/relationships" id="258" r:id="R9acc31e9797349a2"/>
    <p:sldId xmlns:r="http://schemas.openxmlformats.org/officeDocument/2006/relationships" id="259" r:id="Rafb1c1a2551740f9"/>
    <p:sldId xmlns:r="http://schemas.openxmlformats.org/officeDocument/2006/relationships" id="260" r:id="Rbac17cc3c4294a06"/>
    <p:sldId xmlns:r="http://schemas.openxmlformats.org/officeDocument/2006/relationships" id="261" r:id="R489a214c87514847"/>
    <p:sldId xmlns:r="http://schemas.openxmlformats.org/officeDocument/2006/relationships" id="262" r:id="Rb031c7ff645145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f20b094a894c50" /><Relationship Type="http://schemas.openxmlformats.org/officeDocument/2006/relationships/slide" Target="/ppt/slides/slide1.xml" Id="R6edd99f648714435" /><Relationship Type="http://schemas.openxmlformats.org/officeDocument/2006/relationships/slide" Target="/ppt/slides/slide2.xml" Id="Rcd73265996164c89" /><Relationship Type="http://schemas.openxmlformats.org/officeDocument/2006/relationships/slide" Target="/ppt/slides/slide3.xml" Id="R9acc31e9797349a2" /><Relationship Type="http://schemas.openxmlformats.org/officeDocument/2006/relationships/slide" Target="/ppt/slides/slide4.xml" Id="Rafb1c1a2551740f9" /><Relationship Type="http://schemas.openxmlformats.org/officeDocument/2006/relationships/slide" Target="/ppt/slides/slide5.xml" Id="Rbac17cc3c4294a06" /><Relationship Type="http://schemas.openxmlformats.org/officeDocument/2006/relationships/slide" Target="/ppt/slides/slide6.xml" Id="R489a214c87514847" /><Relationship Type="http://schemas.openxmlformats.org/officeDocument/2006/relationships/slide" Target="/ppt/slides/slide7.xml" Id="Rb031c7ff645145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20bb00ae9f48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6b8bedffc44f6" /><Relationship Type="http://schemas.openxmlformats.org/officeDocument/2006/relationships/theme" Target="/ppt/slideMasters/theme/theme1.xml" Id="R4be522da92f949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06b8bedffc44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9b9f7871943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54a04c31847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8569398f44d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1194b8d1740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4fec73c684b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40c606a4f49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0fb605abd44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ONH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826 825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1 233 400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2 139 759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NYGAARD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Oddvar Nygaard Hansen, Erik Bues veg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2615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923 623 116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ONH HOLDING AS</a:t>
            </a:r>
          </a:p>
        </p:txBody>
      </p:sp>
    </p:spTree>
  </p:cSld>
  <p:clrMapOvr>
    <a:masterClrMapping xmlns:a="http://schemas.openxmlformats.org/drawingml/2006/main"/>
  </p:clrMapOvr>
</p:sld>
</file>