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832cd18f3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2719f4603418d"/>
  </p:sldMasterIdLst>
  <p:sldIdLst>
    <p:sldId xmlns:r="http://schemas.openxmlformats.org/officeDocument/2006/relationships" id="256" r:id="R2a1e855d4409458c"/>
    <p:sldId xmlns:r="http://schemas.openxmlformats.org/officeDocument/2006/relationships" id="257" r:id="R4383ddc2d6b04c5b"/>
    <p:sldId xmlns:r="http://schemas.openxmlformats.org/officeDocument/2006/relationships" id="258" r:id="Ra5c76d46800f4ed4"/>
    <p:sldId xmlns:r="http://schemas.openxmlformats.org/officeDocument/2006/relationships" id="259" r:id="R05ac1d2e30f74055"/>
    <p:sldId xmlns:r="http://schemas.openxmlformats.org/officeDocument/2006/relationships" id="260" r:id="R746b5aa6866542ef"/>
    <p:sldId xmlns:r="http://schemas.openxmlformats.org/officeDocument/2006/relationships" id="261" r:id="R616f7e5c98784f81"/>
    <p:sldId xmlns:r="http://schemas.openxmlformats.org/officeDocument/2006/relationships" id="262" r:id="Rb0e4e918d987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2719f4603418d" /><Relationship Type="http://schemas.openxmlformats.org/officeDocument/2006/relationships/slide" Target="/ppt/slides/slide1.xml" Id="R2a1e855d4409458c" /><Relationship Type="http://schemas.openxmlformats.org/officeDocument/2006/relationships/slide" Target="/ppt/slides/slide2.xml" Id="R4383ddc2d6b04c5b" /><Relationship Type="http://schemas.openxmlformats.org/officeDocument/2006/relationships/slide" Target="/ppt/slides/slide3.xml" Id="Ra5c76d46800f4ed4" /><Relationship Type="http://schemas.openxmlformats.org/officeDocument/2006/relationships/slide" Target="/ppt/slides/slide4.xml" Id="R05ac1d2e30f74055" /><Relationship Type="http://schemas.openxmlformats.org/officeDocument/2006/relationships/slide" Target="/ppt/slides/slide5.xml" Id="R746b5aa6866542ef" /><Relationship Type="http://schemas.openxmlformats.org/officeDocument/2006/relationships/slide" Target="/ppt/slides/slide6.xml" Id="R616f7e5c98784f81" /><Relationship Type="http://schemas.openxmlformats.org/officeDocument/2006/relationships/slide" Target="/ppt/slides/slide7.xml" Id="Rb0e4e918d987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0cafc81aa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f6ae576d4854" /><Relationship Type="http://schemas.openxmlformats.org/officeDocument/2006/relationships/theme" Target="/ppt/slideMasters/theme/theme1.xml" Id="Rca327b131d8c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4f6ae576d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341c9f69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a5460ea4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ec031124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f96a9ede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e5042889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c5d126f0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434c761a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