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329e446eb3f490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42227d7b0a475e"/>
  </p:sldMasterIdLst>
  <p:sldIdLst>
    <p:sldId xmlns:r="http://schemas.openxmlformats.org/officeDocument/2006/relationships" id="256" r:id="Rb75d51ec77f84e9d"/>
    <p:sldId xmlns:r="http://schemas.openxmlformats.org/officeDocument/2006/relationships" id="257" r:id="R4f84d21e818d4a58"/>
    <p:sldId xmlns:r="http://schemas.openxmlformats.org/officeDocument/2006/relationships" id="258" r:id="Rd0983ed0635e42f4"/>
    <p:sldId xmlns:r="http://schemas.openxmlformats.org/officeDocument/2006/relationships" id="259" r:id="R42d189aa7d1a4e3b"/>
    <p:sldId xmlns:r="http://schemas.openxmlformats.org/officeDocument/2006/relationships" id="260" r:id="R75d7a44a42da403b"/>
    <p:sldId xmlns:r="http://schemas.openxmlformats.org/officeDocument/2006/relationships" id="261" r:id="Rf7a8d11759a2456d"/>
    <p:sldId xmlns:r="http://schemas.openxmlformats.org/officeDocument/2006/relationships" id="262" r:id="R872ce2c8f3cf45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42227d7b0a475e" /><Relationship Type="http://schemas.openxmlformats.org/officeDocument/2006/relationships/slide" Target="/ppt/slides/slide1.xml" Id="Rb75d51ec77f84e9d" /><Relationship Type="http://schemas.openxmlformats.org/officeDocument/2006/relationships/slide" Target="/ppt/slides/slide2.xml" Id="R4f84d21e818d4a58" /><Relationship Type="http://schemas.openxmlformats.org/officeDocument/2006/relationships/slide" Target="/ppt/slides/slide3.xml" Id="Rd0983ed0635e42f4" /><Relationship Type="http://schemas.openxmlformats.org/officeDocument/2006/relationships/slide" Target="/ppt/slides/slide4.xml" Id="R42d189aa7d1a4e3b" /><Relationship Type="http://schemas.openxmlformats.org/officeDocument/2006/relationships/slide" Target="/ppt/slides/slide5.xml" Id="R75d7a44a42da403b" /><Relationship Type="http://schemas.openxmlformats.org/officeDocument/2006/relationships/slide" Target="/ppt/slides/slide6.xml" Id="Rf7a8d11759a2456d" /><Relationship Type="http://schemas.openxmlformats.org/officeDocument/2006/relationships/slide" Target="/ppt/slides/slide7.xml" Id="R872ce2c8f3cf45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b6cd1d27ec49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1affb3802b48a7" /><Relationship Type="http://schemas.openxmlformats.org/officeDocument/2006/relationships/theme" Target="/ppt/slideMasters/theme/theme1.xml" Id="R1a89fac4d82f48f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21affb3802b48a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e7460bd83b4b3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5aefeea066491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50c26aba0a45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99030302a34ea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8fb8d23ae4c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df074264347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1204d51a8c48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JASA OPERATIONS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JASA OPERATIONS AS ble etablert [år] og holder til i Jørpeland.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3 276 019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593 239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3 918 032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105 746 077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111 947 286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JASA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Klovsteinsvegen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4104 Jørpeland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923 594 620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JASA OPERATIONS AS</a:t>
            </a:r>
          </a:p>
        </p:txBody>
      </p:sp>
    </p:spTree>
  </p:cSld>
  <p:clrMapOvr>
    <a:masterClrMapping xmlns:a="http://schemas.openxmlformats.org/drawingml/2006/main"/>
  </p:clrMapOvr>
</p:sld>
</file>