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b8eba4b97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d46f9864c4078"/>
  </p:sldMasterIdLst>
  <p:sldIdLst>
    <p:sldId xmlns:r="http://schemas.openxmlformats.org/officeDocument/2006/relationships" id="256" r:id="Reecea23affe247d5"/>
    <p:sldId xmlns:r="http://schemas.openxmlformats.org/officeDocument/2006/relationships" id="257" r:id="R798da84d2b5c4086"/>
    <p:sldId xmlns:r="http://schemas.openxmlformats.org/officeDocument/2006/relationships" id="258" r:id="Rb5837c820d1648f3"/>
    <p:sldId xmlns:r="http://schemas.openxmlformats.org/officeDocument/2006/relationships" id="259" r:id="R70d4586ca184424f"/>
    <p:sldId xmlns:r="http://schemas.openxmlformats.org/officeDocument/2006/relationships" id="260" r:id="R3b1a4f1995724d7f"/>
    <p:sldId xmlns:r="http://schemas.openxmlformats.org/officeDocument/2006/relationships" id="261" r:id="R1289147dea3b4600"/>
    <p:sldId xmlns:r="http://schemas.openxmlformats.org/officeDocument/2006/relationships" id="262" r:id="R3b1ec7dee0d8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d46f9864c4078" /><Relationship Type="http://schemas.openxmlformats.org/officeDocument/2006/relationships/slide" Target="/ppt/slides/slide1.xml" Id="Reecea23affe247d5" /><Relationship Type="http://schemas.openxmlformats.org/officeDocument/2006/relationships/slide" Target="/ppt/slides/slide2.xml" Id="R798da84d2b5c4086" /><Relationship Type="http://schemas.openxmlformats.org/officeDocument/2006/relationships/slide" Target="/ppt/slides/slide3.xml" Id="Rb5837c820d1648f3" /><Relationship Type="http://schemas.openxmlformats.org/officeDocument/2006/relationships/slide" Target="/ppt/slides/slide4.xml" Id="R70d4586ca184424f" /><Relationship Type="http://schemas.openxmlformats.org/officeDocument/2006/relationships/slide" Target="/ppt/slides/slide5.xml" Id="R3b1a4f1995724d7f" /><Relationship Type="http://schemas.openxmlformats.org/officeDocument/2006/relationships/slide" Target="/ppt/slides/slide6.xml" Id="R1289147dea3b4600" /><Relationship Type="http://schemas.openxmlformats.org/officeDocument/2006/relationships/slide" Target="/ppt/slides/slide7.xml" Id="R3b1ec7dee0d8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3871618ab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8fd134bd4353" /><Relationship Type="http://schemas.openxmlformats.org/officeDocument/2006/relationships/theme" Target="/ppt/slideMasters/theme/theme1.xml" Id="R76aa02602b76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08fd134bd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2e94ac066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71a75b7ce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878d7c986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689b0172c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c4655e58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813733e48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63de8c04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