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23fc28937046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235a2cb37a46fa"/>
  </p:sldMasterIdLst>
  <p:sldIdLst>
    <p:sldId xmlns:r="http://schemas.openxmlformats.org/officeDocument/2006/relationships" id="256" r:id="R5d04b5fa728e4934"/>
    <p:sldId xmlns:r="http://schemas.openxmlformats.org/officeDocument/2006/relationships" id="257" r:id="Rad3439f0717d40ae"/>
    <p:sldId xmlns:r="http://schemas.openxmlformats.org/officeDocument/2006/relationships" id="258" r:id="R94afd410f8914dc3"/>
    <p:sldId xmlns:r="http://schemas.openxmlformats.org/officeDocument/2006/relationships" id="259" r:id="Rc0c43d39bc61428e"/>
    <p:sldId xmlns:r="http://schemas.openxmlformats.org/officeDocument/2006/relationships" id="260" r:id="Rb1a18156365c4ce4"/>
    <p:sldId xmlns:r="http://schemas.openxmlformats.org/officeDocument/2006/relationships" id="261" r:id="R7fdcaa91bf684bb3"/>
    <p:sldId xmlns:r="http://schemas.openxmlformats.org/officeDocument/2006/relationships" id="262" r:id="R00f692788bfc49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35a2cb37a46fa" /><Relationship Type="http://schemas.openxmlformats.org/officeDocument/2006/relationships/slide" Target="/ppt/slides/slide1.xml" Id="R5d04b5fa728e4934" /><Relationship Type="http://schemas.openxmlformats.org/officeDocument/2006/relationships/slide" Target="/ppt/slides/slide2.xml" Id="Rad3439f0717d40ae" /><Relationship Type="http://schemas.openxmlformats.org/officeDocument/2006/relationships/slide" Target="/ppt/slides/slide3.xml" Id="R94afd410f8914dc3" /><Relationship Type="http://schemas.openxmlformats.org/officeDocument/2006/relationships/slide" Target="/ppt/slides/slide4.xml" Id="Rc0c43d39bc61428e" /><Relationship Type="http://schemas.openxmlformats.org/officeDocument/2006/relationships/slide" Target="/ppt/slides/slide5.xml" Id="Rb1a18156365c4ce4" /><Relationship Type="http://schemas.openxmlformats.org/officeDocument/2006/relationships/slide" Target="/ppt/slides/slide6.xml" Id="R7fdcaa91bf684bb3" /><Relationship Type="http://schemas.openxmlformats.org/officeDocument/2006/relationships/slide" Target="/ppt/slides/slide7.xml" Id="R00f692788bfc49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1aef3953e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72648ef104e3f" /><Relationship Type="http://schemas.openxmlformats.org/officeDocument/2006/relationships/theme" Target="/ppt/slideMasters/theme/theme1.xml" Id="R96b3081051a04e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272648ef104e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8c92a661e4f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3b0044fe04b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651972aaf49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7bba9916742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82f0b804f41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3b64f05a94d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550c4a5a744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TJERNE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TJERNE GÅRD AS ble etablert [år] og holder til i Gaupen.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CATHRINE BLAKSTAD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Stavsjøvegen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2355 Gaupen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923 585 249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