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ce95bc78114b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b15d1a73a3438d"/>
  </p:sldMasterIdLst>
  <p:sldIdLst>
    <p:sldId xmlns:r="http://schemas.openxmlformats.org/officeDocument/2006/relationships" id="256" r:id="R37ccd9cc2e2745ac"/>
    <p:sldId xmlns:r="http://schemas.openxmlformats.org/officeDocument/2006/relationships" id="257" r:id="Rdc5477bd1c5b4dae"/>
    <p:sldId xmlns:r="http://schemas.openxmlformats.org/officeDocument/2006/relationships" id="258" r:id="Rc53d1e0ae64742cc"/>
    <p:sldId xmlns:r="http://schemas.openxmlformats.org/officeDocument/2006/relationships" id="259" r:id="R3630c6dcad4c4c61"/>
    <p:sldId xmlns:r="http://schemas.openxmlformats.org/officeDocument/2006/relationships" id="260" r:id="Ree74110857394df3"/>
    <p:sldId xmlns:r="http://schemas.openxmlformats.org/officeDocument/2006/relationships" id="261" r:id="R583aa26b8edb4aa6"/>
    <p:sldId xmlns:r="http://schemas.openxmlformats.org/officeDocument/2006/relationships" id="262" r:id="R7f3ae3333a214b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b15d1a73a3438d" /><Relationship Type="http://schemas.openxmlformats.org/officeDocument/2006/relationships/slide" Target="/ppt/slides/slide1.xml" Id="R37ccd9cc2e2745ac" /><Relationship Type="http://schemas.openxmlformats.org/officeDocument/2006/relationships/slide" Target="/ppt/slides/slide2.xml" Id="Rdc5477bd1c5b4dae" /><Relationship Type="http://schemas.openxmlformats.org/officeDocument/2006/relationships/slide" Target="/ppt/slides/slide3.xml" Id="Rc53d1e0ae64742cc" /><Relationship Type="http://schemas.openxmlformats.org/officeDocument/2006/relationships/slide" Target="/ppt/slides/slide4.xml" Id="R3630c6dcad4c4c61" /><Relationship Type="http://schemas.openxmlformats.org/officeDocument/2006/relationships/slide" Target="/ppt/slides/slide5.xml" Id="Ree74110857394df3" /><Relationship Type="http://schemas.openxmlformats.org/officeDocument/2006/relationships/slide" Target="/ppt/slides/slide6.xml" Id="R583aa26b8edb4aa6" /><Relationship Type="http://schemas.openxmlformats.org/officeDocument/2006/relationships/slide" Target="/ppt/slides/slide7.xml" Id="R7f3ae3333a214b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5a8acc0c4f4d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c0498c7e94942" /><Relationship Type="http://schemas.openxmlformats.org/officeDocument/2006/relationships/theme" Target="/ppt/slideMasters/theme/theme1.xml" Id="R900dced60ed44f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ac0498c7e949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c0c7006bc42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c99de3f92f47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ca096553ec4e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7bbe5119e42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a7669f57204d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19c28d7b440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fb5199cb74d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NORMAN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NORMAN INVEST AS ble etablert [år] og holder til i Åkrehamn.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−60 992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1 963 167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2 293 007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2 415 652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RUNE EIK SØRENSEN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STINE EIK SØRENSEN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Tostemvegen 226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4270 Åkrehamn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923 564 853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NORMAN INVEST AS</a:t>
            </a:r>
          </a:p>
        </p:txBody>
      </p:sp>
    </p:spTree>
  </p:cSld>
  <p:clrMapOvr>
    <a:masterClrMapping xmlns:a="http://schemas.openxmlformats.org/drawingml/2006/main"/>
  </p:clrMapOvr>
</p:sld>
</file>