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03fa4fde0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30e5d8a204904"/>
  </p:sldMasterIdLst>
  <p:sldIdLst>
    <p:sldId xmlns:r="http://schemas.openxmlformats.org/officeDocument/2006/relationships" id="256" r:id="R4e9ade8bae1a46c7"/>
    <p:sldId xmlns:r="http://schemas.openxmlformats.org/officeDocument/2006/relationships" id="257" r:id="Rb80d92967e474278"/>
    <p:sldId xmlns:r="http://schemas.openxmlformats.org/officeDocument/2006/relationships" id="258" r:id="R215bb877e3154612"/>
    <p:sldId xmlns:r="http://schemas.openxmlformats.org/officeDocument/2006/relationships" id="259" r:id="Rd406ddb811a341cd"/>
    <p:sldId xmlns:r="http://schemas.openxmlformats.org/officeDocument/2006/relationships" id="260" r:id="Rd7aa2f122231497d"/>
    <p:sldId xmlns:r="http://schemas.openxmlformats.org/officeDocument/2006/relationships" id="261" r:id="Rf24df055f4184271"/>
    <p:sldId xmlns:r="http://schemas.openxmlformats.org/officeDocument/2006/relationships" id="262" r:id="R72f8970e8cd4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30e5d8a204904" /><Relationship Type="http://schemas.openxmlformats.org/officeDocument/2006/relationships/slide" Target="/ppt/slides/slide1.xml" Id="R4e9ade8bae1a46c7" /><Relationship Type="http://schemas.openxmlformats.org/officeDocument/2006/relationships/slide" Target="/ppt/slides/slide2.xml" Id="Rb80d92967e474278" /><Relationship Type="http://schemas.openxmlformats.org/officeDocument/2006/relationships/slide" Target="/ppt/slides/slide3.xml" Id="R215bb877e3154612" /><Relationship Type="http://schemas.openxmlformats.org/officeDocument/2006/relationships/slide" Target="/ppt/slides/slide4.xml" Id="Rd406ddb811a341cd" /><Relationship Type="http://schemas.openxmlformats.org/officeDocument/2006/relationships/slide" Target="/ppt/slides/slide5.xml" Id="Rd7aa2f122231497d" /><Relationship Type="http://schemas.openxmlformats.org/officeDocument/2006/relationships/slide" Target="/ppt/slides/slide6.xml" Id="Rf24df055f4184271" /><Relationship Type="http://schemas.openxmlformats.org/officeDocument/2006/relationships/slide" Target="/ppt/slides/slide7.xml" Id="R72f8970e8cd4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c5e566909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21e7f0df54ad6" /><Relationship Type="http://schemas.openxmlformats.org/officeDocument/2006/relationships/theme" Target="/ppt/slideMasters/theme/theme1.xml" Id="R3ab9e42212c8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321e7f0df5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b25db4932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f464c62a5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7b4b39fb7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d8cfebd77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e666e5951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b31505181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e7fdd33ee48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