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8125f24eaa24ad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45bbc44caed496f"/>
  </p:sldMasterIdLst>
  <p:sldIdLst>
    <p:sldId xmlns:r="http://schemas.openxmlformats.org/officeDocument/2006/relationships" id="256" r:id="R2216f2bb767649dd"/>
    <p:sldId xmlns:r="http://schemas.openxmlformats.org/officeDocument/2006/relationships" id="257" r:id="R986323d47bfd4f25"/>
    <p:sldId xmlns:r="http://schemas.openxmlformats.org/officeDocument/2006/relationships" id="258" r:id="R384a620c6aeb4a6f"/>
    <p:sldId xmlns:r="http://schemas.openxmlformats.org/officeDocument/2006/relationships" id="259" r:id="Rf4d8803a4fb44572"/>
    <p:sldId xmlns:r="http://schemas.openxmlformats.org/officeDocument/2006/relationships" id="260" r:id="R06cb8d70d59a4ade"/>
    <p:sldId xmlns:r="http://schemas.openxmlformats.org/officeDocument/2006/relationships" id="261" r:id="R706dd0c316004b3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5bbc44caed496f" /><Relationship Type="http://schemas.openxmlformats.org/officeDocument/2006/relationships/slide" Target="/ppt/slides/slide1.xml" Id="R2216f2bb767649dd" /><Relationship Type="http://schemas.openxmlformats.org/officeDocument/2006/relationships/slide" Target="/ppt/slides/slide2.xml" Id="R986323d47bfd4f25" /><Relationship Type="http://schemas.openxmlformats.org/officeDocument/2006/relationships/slide" Target="/ppt/slides/slide3.xml" Id="R384a620c6aeb4a6f" /><Relationship Type="http://schemas.openxmlformats.org/officeDocument/2006/relationships/slide" Target="/ppt/slides/slide4.xml" Id="Rf4d8803a4fb44572" /><Relationship Type="http://schemas.openxmlformats.org/officeDocument/2006/relationships/slide" Target="/ppt/slides/slide5.xml" Id="R06cb8d70d59a4ade" /><Relationship Type="http://schemas.openxmlformats.org/officeDocument/2006/relationships/slide" Target="/ppt/slides/slide6.xml" Id="R706dd0c316004b3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f6224f28b6419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6ad474587541b9" /><Relationship Type="http://schemas.openxmlformats.org/officeDocument/2006/relationships/theme" Target="/ppt/slideMasters/theme/theme1.xml" Id="Rc700df649c9941c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66ad474587541b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b1af35a56d47b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fea85d83f240b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83a3e1a8b24d1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ed0a696f3b4d9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885a6d11a041d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db98129a81464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PROGRESSUM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PROGRESSUM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PROGRESSUM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PROGRESSUM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PROGRESSUM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PROGRESSUM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Schweigaards gate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0185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40 04 00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kontakt@progressum.no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www.progressum.no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923 494 448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PROGRESSUM HOLDING AS</a:t>
            </a:r>
          </a:p>
        </p:txBody>
      </p:sp>
    </p:spTree>
  </p:cSld>
  <p:clrMapOvr>
    <a:masterClrMapping xmlns:a="http://schemas.openxmlformats.org/drawingml/2006/main"/>
  </p:clrMapOvr>
</p:sld>
</file>