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4c26b7dc124d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32bc33a9c648f1"/>
  </p:sldMasterIdLst>
  <p:sldIdLst>
    <p:sldId xmlns:r="http://schemas.openxmlformats.org/officeDocument/2006/relationships" id="256" r:id="R8d72ffdcfb954cb9"/>
    <p:sldId xmlns:r="http://schemas.openxmlformats.org/officeDocument/2006/relationships" id="257" r:id="R7900a7b0da774b41"/>
    <p:sldId xmlns:r="http://schemas.openxmlformats.org/officeDocument/2006/relationships" id="258" r:id="R82a24accf7fc434a"/>
    <p:sldId xmlns:r="http://schemas.openxmlformats.org/officeDocument/2006/relationships" id="259" r:id="R445db3243dfd41b9"/>
    <p:sldId xmlns:r="http://schemas.openxmlformats.org/officeDocument/2006/relationships" id="260" r:id="Rfe809f8e0ce942e3"/>
    <p:sldId xmlns:r="http://schemas.openxmlformats.org/officeDocument/2006/relationships" id="261" r:id="R1bce816d451f4eba"/>
    <p:sldId xmlns:r="http://schemas.openxmlformats.org/officeDocument/2006/relationships" id="262" r:id="R2dc984ac364343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32bc33a9c648f1" /><Relationship Type="http://schemas.openxmlformats.org/officeDocument/2006/relationships/slide" Target="/ppt/slides/slide1.xml" Id="R8d72ffdcfb954cb9" /><Relationship Type="http://schemas.openxmlformats.org/officeDocument/2006/relationships/slide" Target="/ppt/slides/slide2.xml" Id="R7900a7b0da774b41" /><Relationship Type="http://schemas.openxmlformats.org/officeDocument/2006/relationships/slide" Target="/ppt/slides/slide3.xml" Id="R82a24accf7fc434a" /><Relationship Type="http://schemas.openxmlformats.org/officeDocument/2006/relationships/slide" Target="/ppt/slides/slide4.xml" Id="R445db3243dfd41b9" /><Relationship Type="http://schemas.openxmlformats.org/officeDocument/2006/relationships/slide" Target="/ppt/slides/slide5.xml" Id="Rfe809f8e0ce942e3" /><Relationship Type="http://schemas.openxmlformats.org/officeDocument/2006/relationships/slide" Target="/ppt/slides/slide6.xml" Id="R1bce816d451f4eba" /><Relationship Type="http://schemas.openxmlformats.org/officeDocument/2006/relationships/slide" Target="/ppt/slides/slide7.xml" Id="R2dc984ac364343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5815f6e48246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ba6d09bab452c" /><Relationship Type="http://schemas.openxmlformats.org/officeDocument/2006/relationships/theme" Target="/ppt/slideMasters/theme/theme1.xml" Id="R07f2cef1f1fb41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4ba6d09bab45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fd5e09c6040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82ea378da42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48bd7f57c46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aa9e86cb646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6f479d13940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d7c86e1b94c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ad493e8fe4f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HAMJERN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HAMJERN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HAMJERN INVEST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HAMJERN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HAMJERN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HAMJERN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636 696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−2 039 144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14 493 180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58 869 496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79 381 896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HAMJERN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IØYNA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KILSHOLMEN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UBATUBA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HAMJERN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923 483 195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HAMJERN INVEST AS</a:t>
            </a:r>
          </a:p>
        </p:txBody>
      </p:sp>
    </p:spTree>
  </p:cSld>
  <p:clrMapOvr>
    <a:masterClrMapping xmlns:a="http://schemas.openxmlformats.org/drawingml/2006/main"/>
  </p:clrMapOvr>
</p:sld>
</file>