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9d7430c437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fefaae9d62420c"/>
  </p:sldMasterIdLst>
  <p:sldIdLst>
    <p:sldId xmlns:r="http://schemas.openxmlformats.org/officeDocument/2006/relationships" id="256" r:id="Ra67ae0e00d6b4141"/>
    <p:sldId xmlns:r="http://schemas.openxmlformats.org/officeDocument/2006/relationships" id="257" r:id="Rae8fbcedb188479f"/>
    <p:sldId xmlns:r="http://schemas.openxmlformats.org/officeDocument/2006/relationships" id="258" r:id="Rd8b82a26a9ef4ab8"/>
    <p:sldId xmlns:r="http://schemas.openxmlformats.org/officeDocument/2006/relationships" id="259" r:id="R4682c9f141fd4cdb"/>
    <p:sldId xmlns:r="http://schemas.openxmlformats.org/officeDocument/2006/relationships" id="260" r:id="Rf7f21f967a594853"/>
    <p:sldId xmlns:r="http://schemas.openxmlformats.org/officeDocument/2006/relationships" id="261" r:id="Rc64d4d3c159847db"/>
    <p:sldId xmlns:r="http://schemas.openxmlformats.org/officeDocument/2006/relationships" id="262" r:id="Rda2ba68b8daf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fefaae9d62420c" /><Relationship Type="http://schemas.openxmlformats.org/officeDocument/2006/relationships/slide" Target="/ppt/slides/slide1.xml" Id="Ra67ae0e00d6b4141" /><Relationship Type="http://schemas.openxmlformats.org/officeDocument/2006/relationships/slide" Target="/ppt/slides/slide2.xml" Id="Rae8fbcedb188479f" /><Relationship Type="http://schemas.openxmlformats.org/officeDocument/2006/relationships/slide" Target="/ppt/slides/slide3.xml" Id="Rd8b82a26a9ef4ab8" /><Relationship Type="http://schemas.openxmlformats.org/officeDocument/2006/relationships/slide" Target="/ppt/slides/slide4.xml" Id="R4682c9f141fd4cdb" /><Relationship Type="http://schemas.openxmlformats.org/officeDocument/2006/relationships/slide" Target="/ppt/slides/slide5.xml" Id="Rf7f21f967a594853" /><Relationship Type="http://schemas.openxmlformats.org/officeDocument/2006/relationships/slide" Target="/ppt/slides/slide6.xml" Id="Rc64d4d3c159847db" /><Relationship Type="http://schemas.openxmlformats.org/officeDocument/2006/relationships/slide" Target="/ppt/slides/slide7.xml" Id="Rda2ba68b8daf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d8175d2f4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2a32e9b5486f" /><Relationship Type="http://schemas.openxmlformats.org/officeDocument/2006/relationships/theme" Target="/ppt/slideMasters/theme/theme1.xml" Id="Reec070ae5af8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32a32e9b548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9be2cda2742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732f2e5d842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98b159bab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656808b9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6257e075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44328ad440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30d5a2e4e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KALDTIND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88 274 919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88 456 486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CELINA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KALDTIND AS</a:t>
            </a:r>
          </a:p>
        </p:txBody>
      </p:sp>
    </p:spTree>
  </p:cSld>
  <p:clrMapOvr>
    <a:masterClrMapping xmlns:a="http://schemas.openxmlformats.org/drawingml/2006/main"/>
  </p:clrMapOvr>
</p:sld>
</file>