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6a3608f070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84851fae194ee4"/>
  </p:sldMasterIdLst>
  <p:sldIdLst>
    <p:sldId xmlns:r="http://schemas.openxmlformats.org/officeDocument/2006/relationships" id="256" r:id="Rc66090e1c8ab482b"/>
    <p:sldId xmlns:r="http://schemas.openxmlformats.org/officeDocument/2006/relationships" id="257" r:id="Ra1902b41a40f4485"/>
    <p:sldId xmlns:r="http://schemas.openxmlformats.org/officeDocument/2006/relationships" id="258" r:id="R570b50b4c1154999"/>
    <p:sldId xmlns:r="http://schemas.openxmlformats.org/officeDocument/2006/relationships" id="259" r:id="Rb4504fd7dec44dda"/>
    <p:sldId xmlns:r="http://schemas.openxmlformats.org/officeDocument/2006/relationships" id="260" r:id="R0452895560e24240"/>
    <p:sldId xmlns:r="http://schemas.openxmlformats.org/officeDocument/2006/relationships" id="261" r:id="R86d60c22044647e5"/>
    <p:sldId xmlns:r="http://schemas.openxmlformats.org/officeDocument/2006/relationships" id="262" r:id="Rbbcd99c68e0248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4851fae194ee4" /><Relationship Type="http://schemas.openxmlformats.org/officeDocument/2006/relationships/slide" Target="/ppt/slides/slide1.xml" Id="Rc66090e1c8ab482b" /><Relationship Type="http://schemas.openxmlformats.org/officeDocument/2006/relationships/slide" Target="/ppt/slides/slide2.xml" Id="Ra1902b41a40f4485" /><Relationship Type="http://schemas.openxmlformats.org/officeDocument/2006/relationships/slide" Target="/ppt/slides/slide3.xml" Id="R570b50b4c1154999" /><Relationship Type="http://schemas.openxmlformats.org/officeDocument/2006/relationships/slide" Target="/ppt/slides/slide4.xml" Id="Rb4504fd7dec44dda" /><Relationship Type="http://schemas.openxmlformats.org/officeDocument/2006/relationships/slide" Target="/ppt/slides/slide5.xml" Id="R0452895560e24240" /><Relationship Type="http://schemas.openxmlformats.org/officeDocument/2006/relationships/slide" Target="/ppt/slides/slide6.xml" Id="R86d60c22044647e5" /><Relationship Type="http://schemas.openxmlformats.org/officeDocument/2006/relationships/slide" Target="/ppt/slides/slide7.xml" Id="Rbbcd99c68e0248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b9acf8fa141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3ac776cc646cd" /><Relationship Type="http://schemas.openxmlformats.org/officeDocument/2006/relationships/theme" Target="/ppt/slideMasters/theme/theme1.xml" Id="R49e6981f86ad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23ac776cc646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afefe390f44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09f90a5aa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bf1baf7be47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282caf851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64c13023741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be08c49d6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2c59089e3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FJELLROSE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11 783 260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71 160 882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71 361 853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VIOLA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