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971685195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0f912920040e1"/>
  </p:sldMasterIdLst>
  <p:sldIdLst>
    <p:sldId xmlns:r="http://schemas.openxmlformats.org/officeDocument/2006/relationships" id="256" r:id="R411a5b46c5444b4c"/>
    <p:sldId xmlns:r="http://schemas.openxmlformats.org/officeDocument/2006/relationships" id="257" r:id="R63e0caa94a12421e"/>
    <p:sldId xmlns:r="http://schemas.openxmlformats.org/officeDocument/2006/relationships" id="258" r:id="Rf9f8942370464d94"/>
    <p:sldId xmlns:r="http://schemas.openxmlformats.org/officeDocument/2006/relationships" id="259" r:id="Ra1eab37a84ac475c"/>
    <p:sldId xmlns:r="http://schemas.openxmlformats.org/officeDocument/2006/relationships" id="260" r:id="R8dfb0e6a710649bf"/>
    <p:sldId xmlns:r="http://schemas.openxmlformats.org/officeDocument/2006/relationships" id="261" r:id="R28988006c231414d"/>
    <p:sldId xmlns:r="http://schemas.openxmlformats.org/officeDocument/2006/relationships" id="262" r:id="R35b9cb382718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0f912920040e1" /><Relationship Type="http://schemas.openxmlformats.org/officeDocument/2006/relationships/slide" Target="/ppt/slides/slide1.xml" Id="R411a5b46c5444b4c" /><Relationship Type="http://schemas.openxmlformats.org/officeDocument/2006/relationships/slide" Target="/ppt/slides/slide2.xml" Id="R63e0caa94a12421e" /><Relationship Type="http://schemas.openxmlformats.org/officeDocument/2006/relationships/slide" Target="/ppt/slides/slide3.xml" Id="Rf9f8942370464d94" /><Relationship Type="http://schemas.openxmlformats.org/officeDocument/2006/relationships/slide" Target="/ppt/slides/slide4.xml" Id="Ra1eab37a84ac475c" /><Relationship Type="http://schemas.openxmlformats.org/officeDocument/2006/relationships/slide" Target="/ppt/slides/slide5.xml" Id="R8dfb0e6a710649bf" /><Relationship Type="http://schemas.openxmlformats.org/officeDocument/2006/relationships/slide" Target="/ppt/slides/slide6.xml" Id="R28988006c231414d" /><Relationship Type="http://schemas.openxmlformats.org/officeDocument/2006/relationships/slide" Target="/ppt/slides/slide7.xml" Id="R35b9cb382718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921ab3e45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ce3f48bb4913" /><Relationship Type="http://schemas.openxmlformats.org/officeDocument/2006/relationships/theme" Target="/ppt/slideMasters/theme/theme1.xml" Id="Re76c19fb177a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dce3f48bb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404ece0f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76d24ffb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fbf54451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5ca28815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425f80fe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4e103a5e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25738b98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RÆG KIRSTI MERETE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