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1e47dbd78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32af414224791"/>
  </p:sldMasterIdLst>
  <p:sldIdLst>
    <p:sldId xmlns:r="http://schemas.openxmlformats.org/officeDocument/2006/relationships" id="256" r:id="Re6087fb013a84bc4"/>
    <p:sldId xmlns:r="http://schemas.openxmlformats.org/officeDocument/2006/relationships" id="257" r:id="R420235cf9ed946a2"/>
    <p:sldId xmlns:r="http://schemas.openxmlformats.org/officeDocument/2006/relationships" id="258" r:id="R0fc4007c7dd7409f"/>
    <p:sldId xmlns:r="http://schemas.openxmlformats.org/officeDocument/2006/relationships" id="259" r:id="R4d6a925238314320"/>
    <p:sldId xmlns:r="http://schemas.openxmlformats.org/officeDocument/2006/relationships" id="260" r:id="R2ef82c466d1d4387"/>
    <p:sldId xmlns:r="http://schemas.openxmlformats.org/officeDocument/2006/relationships" id="261" r:id="R5d0b421cff3744e5"/>
    <p:sldId xmlns:r="http://schemas.openxmlformats.org/officeDocument/2006/relationships" id="262" r:id="R1efbf633a585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32af414224791" /><Relationship Type="http://schemas.openxmlformats.org/officeDocument/2006/relationships/slide" Target="/ppt/slides/slide1.xml" Id="Re6087fb013a84bc4" /><Relationship Type="http://schemas.openxmlformats.org/officeDocument/2006/relationships/slide" Target="/ppt/slides/slide2.xml" Id="R420235cf9ed946a2" /><Relationship Type="http://schemas.openxmlformats.org/officeDocument/2006/relationships/slide" Target="/ppt/slides/slide3.xml" Id="R0fc4007c7dd7409f" /><Relationship Type="http://schemas.openxmlformats.org/officeDocument/2006/relationships/slide" Target="/ppt/slides/slide4.xml" Id="R4d6a925238314320" /><Relationship Type="http://schemas.openxmlformats.org/officeDocument/2006/relationships/slide" Target="/ppt/slides/slide5.xml" Id="R2ef82c466d1d4387" /><Relationship Type="http://schemas.openxmlformats.org/officeDocument/2006/relationships/slide" Target="/ppt/slides/slide6.xml" Id="R5d0b421cff3744e5" /><Relationship Type="http://schemas.openxmlformats.org/officeDocument/2006/relationships/slide" Target="/ppt/slides/slide7.xml" Id="R1efbf633a585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99c31995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021287594404" /><Relationship Type="http://schemas.openxmlformats.org/officeDocument/2006/relationships/theme" Target="/ppt/slideMasters/theme/theme1.xml" Id="Ra60278cdbb45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902128759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b4a5dad5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0035c50a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ba48394f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dc3ba8d47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afb54400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7fabfc4d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ef67eb58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