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01382a972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648a9e3a84a5b"/>
  </p:sldMasterIdLst>
  <p:sldIdLst>
    <p:sldId xmlns:r="http://schemas.openxmlformats.org/officeDocument/2006/relationships" id="256" r:id="R598737b5c4d3462e"/>
    <p:sldId xmlns:r="http://schemas.openxmlformats.org/officeDocument/2006/relationships" id="257" r:id="Rc9c99044169542dc"/>
    <p:sldId xmlns:r="http://schemas.openxmlformats.org/officeDocument/2006/relationships" id="258" r:id="R19cb0ab137b64423"/>
    <p:sldId xmlns:r="http://schemas.openxmlformats.org/officeDocument/2006/relationships" id="259" r:id="Rf24787fd766c48ae"/>
    <p:sldId xmlns:r="http://schemas.openxmlformats.org/officeDocument/2006/relationships" id="260" r:id="R170e539d3c7d46fe"/>
    <p:sldId xmlns:r="http://schemas.openxmlformats.org/officeDocument/2006/relationships" id="261" r:id="Ra430be99412145b2"/>
    <p:sldId xmlns:r="http://schemas.openxmlformats.org/officeDocument/2006/relationships" id="262" r:id="R671d6f7438ad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648a9e3a84a5b" /><Relationship Type="http://schemas.openxmlformats.org/officeDocument/2006/relationships/slide" Target="/ppt/slides/slide1.xml" Id="R598737b5c4d3462e" /><Relationship Type="http://schemas.openxmlformats.org/officeDocument/2006/relationships/slide" Target="/ppt/slides/slide2.xml" Id="Rc9c99044169542dc" /><Relationship Type="http://schemas.openxmlformats.org/officeDocument/2006/relationships/slide" Target="/ppt/slides/slide3.xml" Id="R19cb0ab137b64423" /><Relationship Type="http://schemas.openxmlformats.org/officeDocument/2006/relationships/slide" Target="/ppt/slides/slide4.xml" Id="Rf24787fd766c48ae" /><Relationship Type="http://schemas.openxmlformats.org/officeDocument/2006/relationships/slide" Target="/ppt/slides/slide5.xml" Id="R170e539d3c7d46fe" /><Relationship Type="http://schemas.openxmlformats.org/officeDocument/2006/relationships/slide" Target="/ppt/slides/slide6.xml" Id="Ra430be99412145b2" /><Relationship Type="http://schemas.openxmlformats.org/officeDocument/2006/relationships/slide" Target="/ppt/slides/slide7.xml" Id="R671d6f7438ad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7d7a898e8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9502774124eb2" /><Relationship Type="http://schemas.openxmlformats.org/officeDocument/2006/relationships/theme" Target="/ppt/slideMasters/theme/theme1.xml" Id="R13bff9ea7b0e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950277412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e3bda7f57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cd1113d56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57d2bd502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2aa52bb3c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56812e56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12b49d70f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f446f0c04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SCHMIDT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ELISABETH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LASSE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923 436 936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