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d6cfcfae2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618aea8cb41ba"/>
  </p:sldMasterIdLst>
  <p:sldIdLst>
    <p:sldId xmlns:r="http://schemas.openxmlformats.org/officeDocument/2006/relationships" id="256" r:id="R17e886a7c7fc4d95"/>
    <p:sldId xmlns:r="http://schemas.openxmlformats.org/officeDocument/2006/relationships" id="257" r:id="Rc4878dac6d8b4e6d"/>
    <p:sldId xmlns:r="http://schemas.openxmlformats.org/officeDocument/2006/relationships" id="258" r:id="Rca4f5906bae64442"/>
    <p:sldId xmlns:r="http://schemas.openxmlformats.org/officeDocument/2006/relationships" id="259" r:id="R97353a7b01f04de4"/>
    <p:sldId xmlns:r="http://schemas.openxmlformats.org/officeDocument/2006/relationships" id="260" r:id="Ra9269f59ba724ff4"/>
    <p:sldId xmlns:r="http://schemas.openxmlformats.org/officeDocument/2006/relationships" id="261" r:id="R480663a984554ceb"/>
    <p:sldId xmlns:r="http://schemas.openxmlformats.org/officeDocument/2006/relationships" id="262" r:id="Re6c701c668ef44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618aea8cb41ba" /><Relationship Type="http://schemas.openxmlformats.org/officeDocument/2006/relationships/slide" Target="/ppt/slides/slide1.xml" Id="R17e886a7c7fc4d95" /><Relationship Type="http://schemas.openxmlformats.org/officeDocument/2006/relationships/slide" Target="/ppt/slides/slide2.xml" Id="Rc4878dac6d8b4e6d" /><Relationship Type="http://schemas.openxmlformats.org/officeDocument/2006/relationships/slide" Target="/ppt/slides/slide3.xml" Id="Rca4f5906bae64442" /><Relationship Type="http://schemas.openxmlformats.org/officeDocument/2006/relationships/slide" Target="/ppt/slides/slide4.xml" Id="R97353a7b01f04de4" /><Relationship Type="http://schemas.openxmlformats.org/officeDocument/2006/relationships/slide" Target="/ppt/slides/slide5.xml" Id="Ra9269f59ba724ff4" /><Relationship Type="http://schemas.openxmlformats.org/officeDocument/2006/relationships/slide" Target="/ppt/slides/slide6.xml" Id="R480663a984554ceb" /><Relationship Type="http://schemas.openxmlformats.org/officeDocument/2006/relationships/slide" Target="/ppt/slides/slide7.xml" Id="Re6c701c668ef44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5c29dac86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fabe7c814937" /><Relationship Type="http://schemas.openxmlformats.org/officeDocument/2006/relationships/theme" Target="/ppt/slideMasters/theme/theme1.xml" Id="R2895b0fbeda34c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ccfabe7c81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8742f9cb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ad3441a0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95cf7fb7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bdd56e4794c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e042b2fc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367b0191f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a1027d034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BERNHARD ROSTAD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ROSTAD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1 076 615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ROSTAD HANS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923 430 776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BERNHARD ROSTAD AS</a:t>
            </a:r>
          </a:p>
        </p:txBody>
      </p:sp>
    </p:spTree>
  </p:cSld>
  <p:clrMapOvr>
    <a:masterClrMapping xmlns:a="http://schemas.openxmlformats.org/drawingml/2006/main"/>
  </p:clrMapOvr>
</p:sld>
</file>