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36c54b0a314a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8f74b1c18d4db2"/>
  </p:sldMasterIdLst>
  <p:sldIdLst>
    <p:sldId xmlns:r="http://schemas.openxmlformats.org/officeDocument/2006/relationships" id="256" r:id="Rc682ca23c96e4cd9"/>
    <p:sldId xmlns:r="http://schemas.openxmlformats.org/officeDocument/2006/relationships" id="257" r:id="Rf9b39a844ae14b58"/>
    <p:sldId xmlns:r="http://schemas.openxmlformats.org/officeDocument/2006/relationships" id="258" r:id="R713ea35925d649e3"/>
    <p:sldId xmlns:r="http://schemas.openxmlformats.org/officeDocument/2006/relationships" id="259" r:id="Rda211983d53942f2"/>
    <p:sldId xmlns:r="http://schemas.openxmlformats.org/officeDocument/2006/relationships" id="260" r:id="Raaccbe3a734f4e4f"/>
    <p:sldId xmlns:r="http://schemas.openxmlformats.org/officeDocument/2006/relationships" id="261" r:id="Racd33e1d15b3416b"/>
    <p:sldId xmlns:r="http://schemas.openxmlformats.org/officeDocument/2006/relationships" id="262" r:id="R9641ae12d30c42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f74b1c18d4db2" /><Relationship Type="http://schemas.openxmlformats.org/officeDocument/2006/relationships/slide" Target="/ppt/slides/slide1.xml" Id="Rc682ca23c96e4cd9" /><Relationship Type="http://schemas.openxmlformats.org/officeDocument/2006/relationships/slide" Target="/ppt/slides/slide2.xml" Id="Rf9b39a844ae14b58" /><Relationship Type="http://schemas.openxmlformats.org/officeDocument/2006/relationships/slide" Target="/ppt/slides/slide3.xml" Id="R713ea35925d649e3" /><Relationship Type="http://schemas.openxmlformats.org/officeDocument/2006/relationships/slide" Target="/ppt/slides/slide4.xml" Id="Rda211983d53942f2" /><Relationship Type="http://schemas.openxmlformats.org/officeDocument/2006/relationships/slide" Target="/ppt/slides/slide5.xml" Id="Raaccbe3a734f4e4f" /><Relationship Type="http://schemas.openxmlformats.org/officeDocument/2006/relationships/slide" Target="/ppt/slides/slide6.xml" Id="Racd33e1d15b3416b" /><Relationship Type="http://schemas.openxmlformats.org/officeDocument/2006/relationships/slide" Target="/ppt/slides/slide7.xml" Id="R9641ae12d30c42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73b9ff0a3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aeaf69426483f" /><Relationship Type="http://schemas.openxmlformats.org/officeDocument/2006/relationships/theme" Target="/ppt/slideMasters/theme/theme1.xml" Id="R442a980bd84044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aeaf6942648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d84581cf947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c89e47f0c41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7cbc5b474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fe0531218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5792c5d6c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e57845b6a48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2a27b68eb43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BRILLIANT INVESTING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710 916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KVERNENG LARS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lars.kverneng@outlook.com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923 424 784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