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e0cad0df5449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0b6c4af21b43d1"/>
  </p:sldMasterIdLst>
  <p:sldIdLst>
    <p:sldId xmlns:r="http://schemas.openxmlformats.org/officeDocument/2006/relationships" id="256" r:id="Rb8cbe846a43247e5"/>
    <p:sldId xmlns:r="http://schemas.openxmlformats.org/officeDocument/2006/relationships" id="257" r:id="R4fd32537cb6d4549"/>
    <p:sldId xmlns:r="http://schemas.openxmlformats.org/officeDocument/2006/relationships" id="258" r:id="R9d89a9238cb743c9"/>
    <p:sldId xmlns:r="http://schemas.openxmlformats.org/officeDocument/2006/relationships" id="259" r:id="R97244520827c4c3b"/>
    <p:sldId xmlns:r="http://schemas.openxmlformats.org/officeDocument/2006/relationships" id="260" r:id="Rf58040c8712145ed"/>
    <p:sldId xmlns:r="http://schemas.openxmlformats.org/officeDocument/2006/relationships" id="261" r:id="R0a914a28114346ea"/>
    <p:sldId xmlns:r="http://schemas.openxmlformats.org/officeDocument/2006/relationships" id="262" r:id="R31190b6e86f449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0b6c4af21b43d1" /><Relationship Type="http://schemas.openxmlformats.org/officeDocument/2006/relationships/slide" Target="/ppt/slides/slide1.xml" Id="Rb8cbe846a43247e5" /><Relationship Type="http://schemas.openxmlformats.org/officeDocument/2006/relationships/slide" Target="/ppt/slides/slide2.xml" Id="R4fd32537cb6d4549" /><Relationship Type="http://schemas.openxmlformats.org/officeDocument/2006/relationships/slide" Target="/ppt/slides/slide3.xml" Id="R9d89a9238cb743c9" /><Relationship Type="http://schemas.openxmlformats.org/officeDocument/2006/relationships/slide" Target="/ppt/slides/slide4.xml" Id="R97244520827c4c3b" /><Relationship Type="http://schemas.openxmlformats.org/officeDocument/2006/relationships/slide" Target="/ppt/slides/slide5.xml" Id="Rf58040c8712145ed" /><Relationship Type="http://schemas.openxmlformats.org/officeDocument/2006/relationships/slide" Target="/ppt/slides/slide6.xml" Id="R0a914a28114346ea" /><Relationship Type="http://schemas.openxmlformats.org/officeDocument/2006/relationships/slide" Target="/ppt/slides/slide7.xml" Id="R31190b6e86f449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eb35f2102e4d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8a10a460a4d5a" /><Relationship Type="http://schemas.openxmlformats.org/officeDocument/2006/relationships/theme" Target="/ppt/slideMasters/theme/theme1.xml" Id="R9b0b1d65df6844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68a10a460a4d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200ccf74b4c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9c94f2c3243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4f6ae22564b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b69745c514a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88fc3d63b41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cfe77df3443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05b0b5d974f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JFM SPORTS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JFM SPORTS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364 333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367 333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 JR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UNNA GOHAS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FJOMP AS  –  16,0 %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Eikelundveien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923 381 821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