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9abcb289c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988aeaaa74530"/>
  </p:sldMasterIdLst>
  <p:sldIdLst>
    <p:sldId xmlns:r="http://schemas.openxmlformats.org/officeDocument/2006/relationships" id="256" r:id="R8da7c69e1aeb432e"/>
    <p:sldId xmlns:r="http://schemas.openxmlformats.org/officeDocument/2006/relationships" id="257" r:id="R1c17dde9f7f74253"/>
    <p:sldId xmlns:r="http://schemas.openxmlformats.org/officeDocument/2006/relationships" id="258" r:id="R5cda55830b5a4da3"/>
    <p:sldId xmlns:r="http://schemas.openxmlformats.org/officeDocument/2006/relationships" id="259" r:id="R9b075506f89b4b07"/>
    <p:sldId xmlns:r="http://schemas.openxmlformats.org/officeDocument/2006/relationships" id="260" r:id="Rc73f8db313874091"/>
    <p:sldId xmlns:r="http://schemas.openxmlformats.org/officeDocument/2006/relationships" id="261" r:id="R3462b55cb525466d"/>
    <p:sldId xmlns:r="http://schemas.openxmlformats.org/officeDocument/2006/relationships" id="262" r:id="R4e4eff0758d0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988aeaaa74530" /><Relationship Type="http://schemas.openxmlformats.org/officeDocument/2006/relationships/slide" Target="/ppt/slides/slide1.xml" Id="R8da7c69e1aeb432e" /><Relationship Type="http://schemas.openxmlformats.org/officeDocument/2006/relationships/slide" Target="/ppt/slides/slide2.xml" Id="R1c17dde9f7f74253" /><Relationship Type="http://schemas.openxmlformats.org/officeDocument/2006/relationships/slide" Target="/ppt/slides/slide3.xml" Id="R5cda55830b5a4da3" /><Relationship Type="http://schemas.openxmlformats.org/officeDocument/2006/relationships/slide" Target="/ppt/slides/slide4.xml" Id="R9b075506f89b4b07" /><Relationship Type="http://schemas.openxmlformats.org/officeDocument/2006/relationships/slide" Target="/ppt/slides/slide5.xml" Id="Rc73f8db313874091" /><Relationship Type="http://schemas.openxmlformats.org/officeDocument/2006/relationships/slide" Target="/ppt/slides/slide6.xml" Id="R3462b55cb525466d" /><Relationship Type="http://schemas.openxmlformats.org/officeDocument/2006/relationships/slide" Target="/ppt/slides/slide7.xml" Id="R4e4eff0758d0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29da22c65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cf329cff41fa" /><Relationship Type="http://schemas.openxmlformats.org/officeDocument/2006/relationships/theme" Target="/ppt/slideMasters/theme/theme1.xml" Id="R59f89d50ad33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3cf329cff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30413af2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11ee2b4c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2bef821f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5c3387a6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0cada2ce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aa796b87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fcd1e93d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