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95ce769fb9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ba5e2ace824e32"/>
  </p:sldMasterIdLst>
  <p:sldIdLst>
    <p:sldId xmlns:r="http://schemas.openxmlformats.org/officeDocument/2006/relationships" id="256" r:id="Rb960d5f746ff4723"/>
    <p:sldId xmlns:r="http://schemas.openxmlformats.org/officeDocument/2006/relationships" id="257" r:id="R0507a20ed1ec4039"/>
    <p:sldId xmlns:r="http://schemas.openxmlformats.org/officeDocument/2006/relationships" id="258" r:id="Rc09c4ee373d9486f"/>
    <p:sldId xmlns:r="http://schemas.openxmlformats.org/officeDocument/2006/relationships" id="259" r:id="R488114134bf54741"/>
    <p:sldId xmlns:r="http://schemas.openxmlformats.org/officeDocument/2006/relationships" id="260" r:id="Ra5d426ee1cbc4faf"/>
    <p:sldId xmlns:r="http://schemas.openxmlformats.org/officeDocument/2006/relationships" id="261" r:id="Rfa07e578ca4740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a5e2ace824e32" /><Relationship Type="http://schemas.openxmlformats.org/officeDocument/2006/relationships/slide" Target="/ppt/slides/slide1.xml" Id="Rb960d5f746ff4723" /><Relationship Type="http://schemas.openxmlformats.org/officeDocument/2006/relationships/slide" Target="/ppt/slides/slide2.xml" Id="R0507a20ed1ec4039" /><Relationship Type="http://schemas.openxmlformats.org/officeDocument/2006/relationships/slide" Target="/ppt/slides/slide3.xml" Id="Rc09c4ee373d9486f" /><Relationship Type="http://schemas.openxmlformats.org/officeDocument/2006/relationships/slide" Target="/ppt/slides/slide4.xml" Id="R488114134bf54741" /><Relationship Type="http://schemas.openxmlformats.org/officeDocument/2006/relationships/slide" Target="/ppt/slides/slide5.xml" Id="Ra5d426ee1cbc4faf" /><Relationship Type="http://schemas.openxmlformats.org/officeDocument/2006/relationships/slide" Target="/ppt/slides/slide6.xml" Id="Rfa07e578ca4740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bc83a42ee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4725a193d4073" /><Relationship Type="http://schemas.openxmlformats.org/officeDocument/2006/relationships/theme" Target="/ppt/slideMasters/theme/theme1.xml" Id="R5506279999024d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e4725a193d40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6f59ce0cc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6b27246cb4a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5eeca5da3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dca01416e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7b2e0f94f45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c807918384c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ABORR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Børresen, Brattveien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923 379 738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