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82dc8c0d3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31bd6266d048bf"/>
  </p:sldMasterIdLst>
  <p:sldIdLst>
    <p:sldId xmlns:r="http://schemas.openxmlformats.org/officeDocument/2006/relationships" id="256" r:id="R45e4f43bac5f497d"/>
    <p:sldId xmlns:r="http://schemas.openxmlformats.org/officeDocument/2006/relationships" id="257" r:id="Rba6c6897725c48bb"/>
    <p:sldId xmlns:r="http://schemas.openxmlformats.org/officeDocument/2006/relationships" id="258" r:id="R32a057f7a074473b"/>
    <p:sldId xmlns:r="http://schemas.openxmlformats.org/officeDocument/2006/relationships" id="259" r:id="R02bb8f1019d041fb"/>
    <p:sldId xmlns:r="http://schemas.openxmlformats.org/officeDocument/2006/relationships" id="260" r:id="R78cb3777c42041f6"/>
    <p:sldId xmlns:r="http://schemas.openxmlformats.org/officeDocument/2006/relationships" id="261" r:id="R0d3b7b0e91504c04"/>
    <p:sldId xmlns:r="http://schemas.openxmlformats.org/officeDocument/2006/relationships" id="262" r:id="Re76f5ed740d04d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1bd6266d048bf" /><Relationship Type="http://schemas.openxmlformats.org/officeDocument/2006/relationships/slide" Target="/ppt/slides/slide1.xml" Id="R45e4f43bac5f497d" /><Relationship Type="http://schemas.openxmlformats.org/officeDocument/2006/relationships/slide" Target="/ppt/slides/slide2.xml" Id="Rba6c6897725c48bb" /><Relationship Type="http://schemas.openxmlformats.org/officeDocument/2006/relationships/slide" Target="/ppt/slides/slide3.xml" Id="R32a057f7a074473b" /><Relationship Type="http://schemas.openxmlformats.org/officeDocument/2006/relationships/slide" Target="/ppt/slides/slide4.xml" Id="R02bb8f1019d041fb" /><Relationship Type="http://schemas.openxmlformats.org/officeDocument/2006/relationships/slide" Target="/ppt/slides/slide5.xml" Id="R78cb3777c42041f6" /><Relationship Type="http://schemas.openxmlformats.org/officeDocument/2006/relationships/slide" Target="/ppt/slides/slide6.xml" Id="R0d3b7b0e91504c04" /><Relationship Type="http://schemas.openxmlformats.org/officeDocument/2006/relationships/slide" Target="/ppt/slides/slide7.xml" Id="Re76f5ed740d04d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5cfea7db1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0989bae4846ee" /><Relationship Type="http://schemas.openxmlformats.org/officeDocument/2006/relationships/theme" Target="/ppt/slideMasters/theme/theme1.xml" Id="Rac5868728f43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e0989bae48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f69bbff2f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a8ac2fa5044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c8da428e94b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7ad2a5535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bf12f1ef4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9e94a25b3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67d04fc7f42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SKUI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1 931 065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1 287 238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3 057 909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SKUI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923 354 344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SKUI INVEST AS</a:t>
            </a:r>
          </a:p>
        </p:txBody>
      </p:sp>
    </p:spTree>
  </p:cSld>
  <p:clrMapOvr>
    <a:masterClrMapping xmlns:a="http://schemas.openxmlformats.org/drawingml/2006/main"/>
  </p:clrMapOvr>
</p:sld>
</file>