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36be0dbb8343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06b26551e5449b"/>
  </p:sldMasterIdLst>
  <p:sldIdLst>
    <p:sldId xmlns:r="http://schemas.openxmlformats.org/officeDocument/2006/relationships" id="256" r:id="Rb0fc1967067c4ee3"/>
    <p:sldId xmlns:r="http://schemas.openxmlformats.org/officeDocument/2006/relationships" id="257" r:id="R3760bcc589204716"/>
    <p:sldId xmlns:r="http://schemas.openxmlformats.org/officeDocument/2006/relationships" id="258" r:id="R8ca3290c59cc427c"/>
    <p:sldId xmlns:r="http://schemas.openxmlformats.org/officeDocument/2006/relationships" id="259" r:id="R0ffb56eeeaf9467e"/>
    <p:sldId xmlns:r="http://schemas.openxmlformats.org/officeDocument/2006/relationships" id="260" r:id="Rfad3e706c378463e"/>
    <p:sldId xmlns:r="http://schemas.openxmlformats.org/officeDocument/2006/relationships" id="261" r:id="R81d3514a365a45f1"/>
    <p:sldId xmlns:r="http://schemas.openxmlformats.org/officeDocument/2006/relationships" id="262" r:id="R1beeb8e2ef644e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06b26551e5449b" /><Relationship Type="http://schemas.openxmlformats.org/officeDocument/2006/relationships/slide" Target="/ppt/slides/slide1.xml" Id="Rb0fc1967067c4ee3" /><Relationship Type="http://schemas.openxmlformats.org/officeDocument/2006/relationships/slide" Target="/ppt/slides/slide2.xml" Id="R3760bcc589204716" /><Relationship Type="http://schemas.openxmlformats.org/officeDocument/2006/relationships/slide" Target="/ppt/slides/slide3.xml" Id="R8ca3290c59cc427c" /><Relationship Type="http://schemas.openxmlformats.org/officeDocument/2006/relationships/slide" Target="/ppt/slides/slide4.xml" Id="R0ffb56eeeaf9467e" /><Relationship Type="http://schemas.openxmlformats.org/officeDocument/2006/relationships/slide" Target="/ppt/slides/slide5.xml" Id="Rfad3e706c378463e" /><Relationship Type="http://schemas.openxmlformats.org/officeDocument/2006/relationships/slide" Target="/ppt/slides/slide6.xml" Id="R81d3514a365a45f1" /><Relationship Type="http://schemas.openxmlformats.org/officeDocument/2006/relationships/slide" Target="/ppt/slides/slide7.xml" Id="R1beeb8e2ef644e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236e93217042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07ee6bb1d4599" /><Relationship Type="http://schemas.openxmlformats.org/officeDocument/2006/relationships/theme" Target="/ppt/slideMasters/theme/theme1.xml" Id="Rc4341bdb8a6c4e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407ee6bb1d45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9516c8c544e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72561204e4d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85a6f4ab140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7abf766df41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defe1249d47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eb026f4ed4e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e3bad13fc49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KRISTINA GLASTAD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KRISTINA GLASTAD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KRISTINA GLASTAD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KRISTINA GLASTAD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KRISTINA GLASTAD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KRISTINA GLASTAD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179 790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25 930 915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26 830 915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KRISTINA GLASTAD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KRISTINA REE GLASTAD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KRISTINA GLASTAD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Mogens Thorsens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923 348 565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KRISTINA GLASTAD AS</a:t>
            </a:r>
          </a:p>
        </p:txBody>
      </p:sp>
    </p:spTree>
  </p:cSld>
  <p:clrMapOvr>
    <a:masterClrMapping xmlns:a="http://schemas.openxmlformats.org/drawingml/2006/main"/>
  </p:clrMapOvr>
</p:sld>
</file>