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fc668a562b45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9ded4b3e974d6a"/>
  </p:sldMasterIdLst>
  <p:sldIdLst>
    <p:sldId xmlns:r="http://schemas.openxmlformats.org/officeDocument/2006/relationships" id="256" r:id="Rf84002d2374943bf"/>
    <p:sldId xmlns:r="http://schemas.openxmlformats.org/officeDocument/2006/relationships" id="257" r:id="R3adab0dde13349aa"/>
    <p:sldId xmlns:r="http://schemas.openxmlformats.org/officeDocument/2006/relationships" id="258" r:id="R910109265d3d4e10"/>
    <p:sldId xmlns:r="http://schemas.openxmlformats.org/officeDocument/2006/relationships" id="259" r:id="R2ece80c92ac546e5"/>
    <p:sldId xmlns:r="http://schemas.openxmlformats.org/officeDocument/2006/relationships" id="260" r:id="Rd4e0b4bb269545fc"/>
    <p:sldId xmlns:r="http://schemas.openxmlformats.org/officeDocument/2006/relationships" id="261" r:id="R2774a114c0264a44"/>
    <p:sldId xmlns:r="http://schemas.openxmlformats.org/officeDocument/2006/relationships" id="262" r:id="R0c93c02b1e59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ded4b3e974d6a" /><Relationship Type="http://schemas.openxmlformats.org/officeDocument/2006/relationships/slide" Target="/ppt/slides/slide1.xml" Id="Rf84002d2374943bf" /><Relationship Type="http://schemas.openxmlformats.org/officeDocument/2006/relationships/slide" Target="/ppt/slides/slide2.xml" Id="R3adab0dde13349aa" /><Relationship Type="http://schemas.openxmlformats.org/officeDocument/2006/relationships/slide" Target="/ppt/slides/slide3.xml" Id="R910109265d3d4e10" /><Relationship Type="http://schemas.openxmlformats.org/officeDocument/2006/relationships/slide" Target="/ppt/slides/slide4.xml" Id="R2ece80c92ac546e5" /><Relationship Type="http://schemas.openxmlformats.org/officeDocument/2006/relationships/slide" Target="/ppt/slides/slide5.xml" Id="Rd4e0b4bb269545fc" /><Relationship Type="http://schemas.openxmlformats.org/officeDocument/2006/relationships/slide" Target="/ppt/slides/slide6.xml" Id="R2774a114c0264a44" /><Relationship Type="http://schemas.openxmlformats.org/officeDocument/2006/relationships/slide" Target="/ppt/slides/slide7.xml" Id="R0c93c02b1e59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04da9f7944d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3c9044b564892" /><Relationship Type="http://schemas.openxmlformats.org/officeDocument/2006/relationships/theme" Target="/ppt/slideMasters/theme/theme1.xml" Id="Red62c382438f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03c9044b5648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c5846e428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6bc97674d49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90db8175b47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2d3498a30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cca627aaa45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a129ec0fe49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9cce2ebe544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