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95cba3429f4a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8f2b204a9d4822"/>
  </p:sldMasterIdLst>
  <p:sldIdLst>
    <p:sldId xmlns:r="http://schemas.openxmlformats.org/officeDocument/2006/relationships" id="256" r:id="Rc2199558a274492e"/>
    <p:sldId xmlns:r="http://schemas.openxmlformats.org/officeDocument/2006/relationships" id="257" r:id="R9388bd2f0576404d"/>
    <p:sldId xmlns:r="http://schemas.openxmlformats.org/officeDocument/2006/relationships" id="258" r:id="R3d938eeba8a949a0"/>
    <p:sldId xmlns:r="http://schemas.openxmlformats.org/officeDocument/2006/relationships" id="259" r:id="Raf138fa5a18a45b2"/>
    <p:sldId xmlns:r="http://schemas.openxmlformats.org/officeDocument/2006/relationships" id="260" r:id="Rb587993565d64a95"/>
    <p:sldId xmlns:r="http://schemas.openxmlformats.org/officeDocument/2006/relationships" id="261" r:id="Rb8ca74288a874f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8f2b204a9d4822" /><Relationship Type="http://schemas.openxmlformats.org/officeDocument/2006/relationships/slide" Target="/ppt/slides/slide1.xml" Id="Rc2199558a274492e" /><Relationship Type="http://schemas.openxmlformats.org/officeDocument/2006/relationships/slide" Target="/ppt/slides/slide2.xml" Id="R9388bd2f0576404d" /><Relationship Type="http://schemas.openxmlformats.org/officeDocument/2006/relationships/slide" Target="/ppt/slides/slide3.xml" Id="R3d938eeba8a949a0" /><Relationship Type="http://schemas.openxmlformats.org/officeDocument/2006/relationships/slide" Target="/ppt/slides/slide4.xml" Id="Raf138fa5a18a45b2" /><Relationship Type="http://schemas.openxmlformats.org/officeDocument/2006/relationships/slide" Target="/ppt/slides/slide5.xml" Id="Rb587993565d64a95" /><Relationship Type="http://schemas.openxmlformats.org/officeDocument/2006/relationships/slide" Target="/ppt/slides/slide6.xml" Id="Rb8ca74288a874f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bcf126e6ed4d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35f26248b44a7" /><Relationship Type="http://schemas.openxmlformats.org/officeDocument/2006/relationships/theme" Target="/ppt/slideMasters/theme/theme1.xml" Id="Rcdc3a95ac19248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535f26248b44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620c86a1b43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1577a831845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638fe57920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4bd532e43041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2585645d44d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79038b8b341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