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55cb4437649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e1801e2a84e9f"/>
  </p:sldMasterIdLst>
  <p:sldIdLst>
    <p:sldId xmlns:r="http://schemas.openxmlformats.org/officeDocument/2006/relationships" id="256" r:id="R3969f27ee6994197"/>
    <p:sldId xmlns:r="http://schemas.openxmlformats.org/officeDocument/2006/relationships" id="257" r:id="R6a115b2ac1614444"/>
    <p:sldId xmlns:r="http://schemas.openxmlformats.org/officeDocument/2006/relationships" id="258" r:id="R73d2ec0289424128"/>
    <p:sldId xmlns:r="http://schemas.openxmlformats.org/officeDocument/2006/relationships" id="259" r:id="R32bba2a969de4ac4"/>
    <p:sldId xmlns:r="http://schemas.openxmlformats.org/officeDocument/2006/relationships" id="260" r:id="Rcced876c0cc74fe1"/>
    <p:sldId xmlns:r="http://schemas.openxmlformats.org/officeDocument/2006/relationships" id="261" r:id="R06fa39a26d1c46f5"/>
    <p:sldId xmlns:r="http://schemas.openxmlformats.org/officeDocument/2006/relationships" id="262" r:id="Rd9798787d7d9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e1801e2a84e9f" /><Relationship Type="http://schemas.openxmlformats.org/officeDocument/2006/relationships/slide" Target="/ppt/slides/slide1.xml" Id="R3969f27ee6994197" /><Relationship Type="http://schemas.openxmlformats.org/officeDocument/2006/relationships/slide" Target="/ppt/slides/slide2.xml" Id="R6a115b2ac1614444" /><Relationship Type="http://schemas.openxmlformats.org/officeDocument/2006/relationships/slide" Target="/ppt/slides/slide3.xml" Id="R73d2ec0289424128" /><Relationship Type="http://schemas.openxmlformats.org/officeDocument/2006/relationships/slide" Target="/ppt/slides/slide4.xml" Id="R32bba2a969de4ac4" /><Relationship Type="http://schemas.openxmlformats.org/officeDocument/2006/relationships/slide" Target="/ppt/slides/slide5.xml" Id="Rcced876c0cc74fe1" /><Relationship Type="http://schemas.openxmlformats.org/officeDocument/2006/relationships/slide" Target="/ppt/slides/slide6.xml" Id="R06fa39a26d1c46f5" /><Relationship Type="http://schemas.openxmlformats.org/officeDocument/2006/relationships/slide" Target="/ppt/slides/slide7.xml" Id="Rd9798787d7d9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726665b55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6e26010754088" /><Relationship Type="http://schemas.openxmlformats.org/officeDocument/2006/relationships/theme" Target="/ppt/slideMasters/theme/theme1.xml" Id="Rf00f31e03c5a46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6e2601075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28ba3a4843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fc9e3be9a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f79f01c9b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f8d53f783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c251db7841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1d889843140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741324776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