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6583fe701b48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e764ac67a94f33"/>
  </p:sldMasterIdLst>
  <p:sldIdLst>
    <p:sldId xmlns:r="http://schemas.openxmlformats.org/officeDocument/2006/relationships" id="256" r:id="R4ec2b74e78c34c48"/>
    <p:sldId xmlns:r="http://schemas.openxmlformats.org/officeDocument/2006/relationships" id="257" r:id="R0a10606afb5b4be6"/>
    <p:sldId xmlns:r="http://schemas.openxmlformats.org/officeDocument/2006/relationships" id="258" r:id="R395b1d4190cc48b8"/>
    <p:sldId xmlns:r="http://schemas.openxmlformats.org/officeDocument/2006/relationships" id="259" r:id="R140d516ea53045ca"/>
    <p:sldId xmlns:r="http://schemas.openxmlformats.org/officeDocument/2006/relationships" id="260" r:id="R336f089b4ac34d40"/>
    <p:sldId xmlns:r="http://schemas.openxmlformats.org/officeDocument/2006/relationships" id="261" r:id="R4ac3e5e3c6ff48d8"/>
    <p:sldId xmlns:r="http://schemas.openxmlformats.org/officeDocument/2006/relationships" id="262" r:id="Rbfac7163000e42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e764ac67a94f33" /><Relationship Type="http://schemas.openxmlformats.org/officeDocument/2006/relationships/slide" Target="/ppt/slides/slide1.xml" Id="R4ec2b74e78c34c48" /><Relationship Type="http://schemas.openxmlformats.org/officeDocument/2006/relationships/slide" Target="/ppt/slides/slide2.xml" Id="R0a10606afb5b4be6" /><Relationship Type="http://schemas.openxmlformats.org/officeDocument/2006/relationships/slide" Target="/ppt/slides/slide3.xml" Id="R395b1d4190cc48b8" /><Relationship Type="http://schemas.openxmlformats.org/officeDocument/2006/relationships/slide" Target="/ppt/slides/slide4.xml" Id="R140d516ea53045ca" /><Relationship Type="http://schemas.openxmlformats.org/officeDocument/2006/relationships/slide" Target="/ppt/slides/slide5.xml" Id="R336f089b4ac34d40" /><Relationship Type="http://schemas.openxmlformats.org/officeDocument/2006/relationships/slide" Target="/ppt/slides/slide6.xml" Id="R4ac3e5e3c6ff48d8" /><Relationship Type="http://schemas.openxmlformats.org/officeDocument/2006/relationships/slide" Target="/ppt/slides/slide7.xml" Id="Rbfac7163000e42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056ebac5c24c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820cf91154e33" /><Relationship Type="http://schemas.openxmlformats.org/officeDocument/2006/relationships/theme" Target="/ppt/slideMasters/theme/theme1.xml" Id="Rc974a36c93164b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1820cf91154e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974b438d447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5ff24364a47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80a9600484a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c494ce2eb49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20bd1f5914b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5f34ee79c49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9650d8b1d49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KSP HOLDING AS ble etablert [år] og holder til i Våler I Østfold.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1 062 108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STADVEN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Stadven Pedersen, Borgaråsen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1592 Våler I Østfold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923 316 167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