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c9b884297241b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3c19ba32f6547c2"/>
  </p:sldMasterIdLst>
  <p:sldIdLst>
    <p:sldId xmlns:r="http://schemas.openxmlformats.org/officeDocument/2006/relationships" id="256" r:id="R83e923234b384963"/>
    <p:sldId xmlns:r="http://schemas.openxmlformats.org/officeDocument/2006/relationships" id="257" r:id="Rf24a1fe3b5a14c7a"/>
    <p:sldId xmlns:r="http://schemas.openxmlformats.org/officeDocument/2006/relationships" id="258" r:id="R629247da4ae24fcd"/>
    <p:sldId xmlns:r="http://schemas.openxmlformats.org/officeDocument/2006/relationships" id="259" r:id="R12cd28bc554e4e28"/>
    <p:sldId xmlns:r="http://schemas.openxmlformats.org/officeDocument/2006/relationships" id="260" r:id="Rae942eb17dfa4c11"/>
    <p:sldId xmlns:r="http://schemas.openxmlformats.org/officeDocument/2006/relationships" id="261" r:id="Re5b81b950aa544ba"/>
    <p:sldId xmlns:r="http://schemas.openxmlformats.org/officeDocument/2006/relationships" id="262" r:id="R6d950d10a94246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3c19ba32f6547c2" /><Relationship Type="http://schemas.openxmlformats.org/officeDocument/2006/relationships/slide" Target="/ppt/slides/slide1.xml" Id="R83e923234b384963" /><Relationship Type="http://schemas.openxmlformats.org/officeDocument/2006/relationships/slide" Target="/ppt/slides/slide2.xml" Id="Rf24a1fe3b5a14c7a" /><Relationship Type="http://schemas.openxmlformats.org/officeDocument/2006/relationships/slide" Target="/ppt/slides/slide3.xml" Id="R629247da4ae24fcd" /><Relationship Type="http://schemas.openxmlformats.org/officeDocument/2006/relationships/slide" Target="/ppt/slides/slide4.xml" Id="R12cd28bc554e4e28" /><Relationship Type="http://schemas.openxmlformats.org/officeDocument/2006/relationships/slide" Target="/ppt/slides/slide5.xml" Id="Rae942eb17dfa4c11" /><Relationship Type="http://schemas.openxmlformats.org/officeDocument/2006/relationships/slide" Target="/ppt/slides/slide6.xml" Id="Re5b81b950aa544ba" /><Relationship Type="http://schemas.openxmlformats.org/officeDocument/2006/relationships/slide" Target="/ppt/slides/slide7.xml" Id="R6d950d10a94246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e52af9ee8f43e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7f4c98fbd54558" /><Relationship Type="http://schemas.openxmlformats.org/officeDocument/2006/relationships/theme" Target="/ppt/slideMasters/theme/theme1.xml" Id="Rb448b0f8ae904d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e7f4c98fbd545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21865fa71648d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ce54bd3e2142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3c1f17c56243a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f4351d27f248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4674538ee14e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e4a7a79d89446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5682f3a32a4a6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JPB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JPB AS ble etablert [år] og holder til i Tromsø.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−917 789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−5 701 028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105 995 792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127 479 321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JTT AS  –  40,0 %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GARAS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LAUKWIIK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SILBA AS  –  20,0 %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Nøkken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9016 Tromsø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923 311 513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JPB AS</a:t>
            </a:r>
          </a:p>
        </p:txBody>
      </p:sp>
    </p:spTree>
  </p:cSld>
  <p:clrMapOvr>
    <a:masterClrMapping xmlns:a="http://schemas.openxmlformats.org/drawingml/2006/main"/>
  </p:clrMapOvr>
</p:sld>
</file>