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435674544d46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054f4626104515"/>
  </p:sldMasterIdLst>
  <p:sldIdLst>
    <p:sldId xmlns:r="http://schemas.openxmlformats.org/officeDocument/2006/relationships" id="256" r:id="Ra3e18bd3a93e491e"/>
    <p:sldId xmlns:r="http://schemas.openxmlformats.org/officeDocument/2006/relationships" id="257" r:id="R623a749e03744037"/>
    <p:sldId xmlns:r="http://schemas.openxmlformats.org/officeDocument/2006/relationships" id="258" r:id="Rf24f7e00c88b4a65"/>
    <p:sldId xmlns:r="http://schemas.openxmlformats.org/officeDocument/2006/relationships" id="259" r:id="R385b934f2e3a4367"/>
    <p:sldId xmlns:r="http://schemas.openxmlformats.org/officeDocument/2006/relationships" id="260" r:id="R20f2a370ec014ca1"/>
    <p:sldId xmlns:r="http://schemas.openxmlformats.org/officeDocument/2006/relationships" id="261" r:id="R2dbd92418bb74d79"/>
    <p:sldId xmlns:r="http://schemas.openxmlformats.org/officeDocument/2006/relationships" id="262" r:id="R63796d4bab4943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054f4626104515" /><Relationship Type="http://schemas.openxmlformats.org/officeDocument/2006/relationships/slide" Target="/ppt/slides/slide1.xml" Id="Ra3e18bd3a93e491e" /><Relationship Type="http://schemas.openxmlformats.org/officeDocument/2006/relationships/slide" Target="/ppt/slides/slide2.xml" Id="R623a749e03744037" /><Relationship Type="http://schemas.openxmlformats.org/officeDocument/2006/relationships/slide" Target="/ppt/slides/slide3.xml" Id="Rf24f7e00c88b4a65" /><Relationship Type="http://schemas.openxmlformats.org/officeDocument/2006/relationships/slide" Target="/ppt/slides/slide4.xml" Id="R385b934f2e3a4367" /><Relationship Type="http://schemas.openxmlformats.org/officeDocument/2006/relationships/slide" Target="/ppt/slides/slide5.xml" Id="R20f2a370ec014ca1" /><Relationship Type="http://schemas.openxmlformats.org/officeDocument/2006/relationships/slide" Target="/ppt/slides/slide6.xml" Id="R2dbd92418bb74d79" /><Relationship Type="http://schemas.openxmlformats.org/officeDocument/2006/relationships/slide" Target="/ppt/slides/slide7.xml" Id="R63796d4bab4943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ca922e9e8648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a8227181b41aa" /><Relationship Type="http://schemas.openxmlformats.org/officeDocument/2006/relationships/theme" Target="/ppt/slideMasters/theme/theme1.xml" Id="Re0da543bf61c4f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ca8227181b41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986d5f73744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cdce4c68d43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93eb41ba94a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a724604a944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3d48152ca4b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3929081f94c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db6eb070044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WERGELAND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HOLDING AS ble etablert [år] og holder til i Dalsøyra.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−3 538 654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17 559 450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726 437 292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768 138 958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WERGELAND-HOLDING AS  –  78,4 %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WERGELAND-HOLDING AS  –  21,6 %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Sløvågen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923 265 511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