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f8af9abf96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3337e0ac64f2c"/>
  </p:sldMasterIdLst>
  <p:sldIdLst>
    <p:sldId xmlns:r="http://schemas.openxmlformats.org/officeDocument/2006/relationships" id="256" r:id="Ra94513d8e55248cd"/>
    <p:sldId xmlns:r="http://schemas.openxmlformats.org/officeDocument/2006/relationships" id="257" r:id="R6999a970bb1b49f0"/>
    <p:sldId xmlns:r="http://schemas.openxmlformats.org/officeDocument/2006/relationships" id="258" r:id="Re8712becf2c940cc"/>
    <p:sldId xmlns:r="http://schemas.openxmlformats.org/officeDocument/2006/relationships" id="259" r:id="Rf8f3c21717944563"/>
    <p:sldId xmlns:r="http://schemas.openxmlformats.org/officeDocument/2006/relationships" id="260" r:id="R9f40339746bd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3337e0ac64f2c" /><Relationship Type="http://schemas.openxmlformats.org/officeDocument/2006/relationships/slide" Target="/ppt/slides/slide1.xml" Id="Ra94513d8e55248cd" /><Relationship Type="http://schemas.openxmlformats.org/officeDocument/2006/relationships/slide" Target="/ppt/slides/slide2.xml" Id="R6999a970bb1b49f0" /><Relationship Type="http://schemas.openxmlformats.org/officeDocument/2006/relationships/slide" Target="/ppt/slides/slide3.xml" Id="Re8712becf2c940cc" /><Relationship Type="http://schemas.openxmlformats.org/officeDocument/2006/relationships/slide" Target="/ppt/slides/slide4.xml" Id="Rf8f3c21717944563" /><Relationship Type="http://schemas.openxmlformats.org/officeDocument/2006/relationships/slide" Target="/ppt/slides/slide5.xml" Id="R9f40339746bd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9724b6c14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6ef8f11c45b3" /><Relationship Type="http://schemas.openxmlformats.org/officeDocument/2006/relationships/theme" Target="/ppt/slideMasters/theme/theme1.xml" Id="Rbd396cf0d93f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c6ef8f11c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c44332628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97b6a59d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6add6bcb5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88d84e41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7807b51f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VESTLAND REVISJON KOMMUNALE OPPGÅVEFELLESSKAP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REVISJON KOMMUNALE OPPGÅVEFELLESSKAP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61 26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postmottak@vestrev.no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VESTLAND REVISJON KOMMUNALE OPPGÅVEFELLESSKAP</a:t>
            </a:r>
          </a:p>
        </p:txBody>
      </p:sp>
    </p:spTree>
  </p:cSld>
  <p:clrMapOvr>
    <a:masterClrMapping xmlns:a="http://schemas.openxmlformats.org/drawingml/2006/main"/>
  </p:clrMapOvr>
</p:sld>
</file>