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cd977842254c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aea342c2e14f6b"/>
  </p:sldMasterIdLst>
  <p:sldIdLst>
    <p:sldId xmlns:r="http://schemas.openxmlformats.org/officeDocument/2006/relationships" id="256" r:id="R1fb92a1026aa4df6"/>
    <p:sldId xmlns:r="http://schemas.openxmlformats.org/officeDocument/2006/relationships" id="257" r:id="R6ce73ea9a93042bd"/>
    <p:sldId xmlns:r="http://schemas.openxmlformats.org/officeDocument/2006/relationships" id="258" r:id="R222d78728e1d4533"/>
    <p:sldId xmlns:r="http://schemas.openxmlformats.org/officeDocument/2006/relationships" id="259" r:id="R066fdf3e918044d8"/>
    <p:sldId xmlns:r="http://schemas.openxmlformats.org/officeDocument/2006/relationships" id="260" r:id="Rd362902c402348ca"/>
    <p:sldId xmlns:r="http://schemas.openxmlformats.org/officeDocument/2006/relationships" id="261" r:id="Rf6a8233ecf694a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ea342c2e14f6b" /><Relationship Type="http://schemas.openxmlformats.org/officeDocument/2006/relationships/slide" Target="/ppt/slides/slide1.xml" Id="R1fb92a1026aa4df6" /><Relationship Type="http://schemas.openxmlformats.org/officeDocument/2006/relationships/slide" Target="/ppt/slides/slide2.xml" Id="R6ce73ea9a93042bd" /><Relationship Type="http://schemas.openxmlformats.org/officeDocument/2006/relationships/slide" Target="/ppt/slides/slide3.xml" Id="R222d78728e1d4533" /><Relationship Type="http://schemas.openxmlformats.org/officeDocument/2006/relationships/slide" Target="/ppt/slides/slide4.xml" Id="R066fdf3e918044d8" /><Relationship Type="http://schemas.openxmlformats.org/officeDocument/2006/relationships/slide" Target="/ppt/slides/slide5.xml" Id="Rd362902c402348ca" /><Relationship Type="http://schemas.openxmlformats.org/officeDocument/2006/relationships/slide" Target="/ppt/slides/slide6.xml" Id="Rf6a8233ecf694a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c41d0a03447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b0642993f4d46" /><Relationship Type="http://schemas.openxmlformats.org/officeDocument/2006/relationships/theme" Target="/ppt/slideMasters/theme/theme1.xml" Id="R58d2855c6de0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8b0642993f4d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9da76a78643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50f9b694b41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0a0aaa92a43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71619ddf942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68389b11d46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68d6624104a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VESTLAND REVISJON KOMMUNALE OPPGÅVEFELLESSKAP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61 26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postmottak@vestrev.no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www.vestlandrevisjon.no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923 249 478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REVISJON KOMMUNALE OPPGÅVEFELLESSKAP</a:t>
            </a:r>
          </a:p>
        </p:txBody>
      </p:sp>
    </p:spTree>
  </p:cSld>
  <p:clrMapOvr>
    <a:masterClrMapping xmlns:a="http://schemas.openxmlformats.org/drawingml/2006/main"/>
  </p:clrMapOvr>
</p:sld>
</file>