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9fdf0dacf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0785adef2481a"/>
  </p:sldMasterIdLst>
  <p:sldIdLst>
    <p:sldId xmlns:r="http://schemas.openxmlformats.org/officeDocument/2006/relationships" id="256" r:id="R44185816f7094d19"/>
    <p:sldId xmlns:r="http://schemas.openxmlformats.org/officeDocument/2006/relationships" id="257" r:id="Ra5703ef708f9431a"/>
    <p:sldId xmlns:r="http://schemas.openxmlformats.org/officeDocument/2006/relationships" id="258" r:id="Rdfe489f174f44d6a"/>
    <p:sldId xmlns:r="http://schemas.openxmlformats.org/officeDocument/2006/relationships" id="259" r:id="Ra8113f5ee4874067"/>
    <p:sldId xmlns:r="http://schemas.openxmlformats.org/officeDocument/2006/relationships" id="260" r:id="R34f1efb90d0e4c91"/>
    <p:sldId xmlns:r="http://schemas.openxmlformats.org/officeDocument/2006/relationships" id="261" r:id="Ra0925d38e7a24510"/>
    <p:sldId xmlns:r="http://schemas.openxmlformats.org/officeDocument/2006/relationships" id="262" r:id="R18180f088fd6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0785adef2481a" /><Relationship Type="http://schemas.openxmlformats.org/officeDocument/2006/relationships/slide" Target="/ppt/slides/slide1.xml" Id="R44185816f7094d19" /><Relationship Type="http://schemas.openxmlformats.org/officeDocument/2006/relationships/slide" Target="/ppt/slides/slide2.xml" Id="Ra5703ef708f9431a" /><Relationship Type="http://schemas.openxmlformats.org/officeDocument/2006/relationships/slide" Target="/ppt/slides/slide3.xml" Id="Rdfe489f174f44d6a" /><Relationship Type="http://schemas.openxmlformats.org/officeDocument/2006/relationships/slide" Target="/ppt/slides/slide4.xml" Id="Ra8113f5ee4874067" /><Relationship Type="http://schemas.openxmlformats.org/officeDocument/2006/relationships/slide" Target="/ppt/slides/slide5.xml" Id="R34f1efb90d0e4c91" /><Relationship Type="http://schemas.openxmlformats.org/officeDocument/2006/relationships/slide" Target="/ppt/slides/slide6.xml" Id="Ra0925d38e7a24510" /><Relationship Type="http://schemas.openxmlformats.org/officeDocument/2006/relationships/slide" Target="/ppt/slides/slide7.xml" Id="R18180f088fd6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06c00d0a9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48be8f153463e" /><Relationship Type="http://schemas.openxmlformats.org/officeDocument/2006/relationships/theme" Target="/ppt/slideMasters/theme/theme1.xml" Id="Rc807a7be2b29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48be8f153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2061253e8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5281ce4b6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2efc99ccb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6af1b2c68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7f50ec87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a2b42ea29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077a69799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ODD BOHLIN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