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d4b48932e946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008fd47a64353"/>
  </p:sldMasterIdLst>
  <p:sldIdLst>
    <p:sldId xmlns:r="http://schemas.openxmlformats.org/officeDocument/2006/relationships" id="256" r:id="R3bed167f329644f1"/>
    <p:sldId xmlns:r="http://schemas.openxmlformats.org/officeDocument/2006/relationships" id="257" r:id="R418854dee8cc4313"/>
    <p:sldId xmlns:r="http://schemas.openxmlformats.org/officeDocument/2006/relationships" id="258" r:id="Rc781b75910f344b5"/>
    <p:sldId xmlns:r="http://schemas.openxmlformats.org/officeDocument/2006/relationships" id="259" r:id="R4a5da91af4e842a2"/>
    <p:sldId xmlns:r="http://schemas.openxmlformats.org/officeDocument/2006/relationships" id="260" r:id="R0f7f549870164f04"/>
    <p:sldId xmlns:r="http://schemas.openxmlformats.org/officeDocument/2006/relationships" id="261" r:id="Rdaf89837997d42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008fd47a64353" /><Relationship Type="http://schemas.openxmlformats.org/officeDocument/2006/relationships/slide" Target="/ppt/slides/slide1.xml" Id="R3bed167f329644f1" /><Relationship Type="http://schemas.openxmlformats.org/officeDocument/2006/relationships/slide" Target="/ppt/slides/slide2.xml" Id="R418854dee8cc4313" /><Relationship Type="http://schemas.openxmlformats.org/officeDocument/2006/relationships/slide" Target="/ppt/slides/slide3.xml" Id="Rc781b75910f344b5" /><Relationship Type="http://schemas.openxmlformats.org/officeDocument/2006/relationships/slide" Target="/ppt/slides/slide4.xml" Id="R4a5da91af4e842a2" /><Relationship Type="http://schemas.openxmlformats.org/officeDocument/2006/relationships/slide" Target="/ppt/slides/slide5.xml" Id="R0f7f549870164f04" /><Relationship Type="http://schemas.openxmlformats.org/officeDocument/2006/relationships/slide" Target="/ppt/slides/slide6.xml" Id="Rdaf89837997d42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5f3c4f8c51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03445eff84cbe" /><Relationship Type="http://schemas.openxmlformats.org/officeDocument/2006/relationships/theme" Target="/ppt/slideMasters/theme/theme1.xml" Id="Rff0fe431ff98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803445eff84c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53027cd0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36856d392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1728f617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483c66d5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522e39779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98f9c4a47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ELOTBOA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Hesteskoen 5H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923 245 413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ELOTBOA INVEST AS</a:t>
            </a:r>
          </a:p>
        </p:txBody>
      </p:sp>
    </p:spTree>
  </p:cSld>
  <p:clrMapOvr>
    <a:masterClrMapping xmlns:a="http://schemas.openxmlformats.org/drawingml/2006/main"/>
  </p:clrMapOvr>
</p:sld>
</file>