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062632da6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2e0892f1442a6"/>
  </p:sldMasterIdLst>
  <p:sldIdLst>
    <p:sldId xmlns:r="http://schemas.openxmlformats.org/officeDocument/2006/relationships" id="256" r:id="Rb51ae5fbefef4677"/>
    <p:sldId xmlns:r="http://schemas.openxmlformats.org/officeDocument/2006/relationships" id="257" r:id="Rc638febd9de240d0"/>
    <p:sldId xmlns:r="http://schemas.openxmlformats.org/officeDocument/2006/relationships" id="258" r:id="R0ed05c5e3f5d470e"/>
    <p:sldId xmlns:r="http://schemas.openxmlformats.org/officeDocument/2006/relationships" id="259" r:id="Rc159e35d727444b4"/>
    <p:sldId xmlns:r="http://schemas.openxmlformats.org/officeDocument/2006/relationships" id="260" r:id="R453c2c03a13f456b"/>
    <p:sldId xmlns:r="http://schemas.openxmlformats.org/officeDocument/2006/relationships" id="261" r:id="R05c7e9b813484b5d"/>
    <p:sldId xmlns:r="http://schemas.openxmlformats.org/officeDocument/2006/relationships" id="262" r:id="R59ba33884b62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2e0892f1442a6" /><Relationship Type="http://schemas.openxmlformats.org/officeDocument/2006/relationships/slide" Target="/ppt/slides/slide1.xml" Id="Rb51ae5fbefef4677" /><Relationship Type="http://schemas.openxmlformats.org/officeDocument/2006/relationships/slide" Target="/ppt/slides/slide2.xml" Id="Rc638febd9de240d0" /><Relationship Type="http://schemas.openxmlformats.org/officeDocument/2006/relationships/slide" Target="/ppt/slides/slide3.xml" Id="R0ed05c5e3f5d470e" /><Relationship Type="http://schemas.openxmlformats.org/officeDocument/2006/relationships/slide" Target="/ppt/slides/slide4.xml" Id="Rc159e35d727444b4" /><Relationship Type="http://schemas.openxmlformats.org/officeDocument/2006/relationships/slide" Target="/ppt/slides/slide5.xml" Id="R453c2c03a13f456b" /><Relationship Type="http://schemas.openxmlformats.org/officeDocument/2006/relationships/slide" Target="/ppt/slides/slide6.xml" Id="R05c7e9b813484b5d" /><Relationship Type="http://schemas.openxmlformats.org/officeDocument/2006/relationships/slide" Target="/ppt/slides/slide7.xml" Id="R59ba33884b62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e82eb176a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8d98cf2441d8" /><Relationship Type="http://schemas.openxmlformats.org/officeDocument/2006/relationships/theme" Target="/ppt/slideMasters/theme/theme1.xml" Id="R495caf41817b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18d98cf24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a4999eb6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4099db3b4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b1e488a4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d73100ff5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ab20c2776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446b7107d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27a362fa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HENRY BRATTEBERG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