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a72491771744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066c0a4dea4d30"/>
  </p:sldMasterIdLst>
  <p:sldIdLst>
    <p:sldId xmlns:r="http://schemas.openxmlformats.org/officeDocument/2006/relationships" id="256" r:id="Rcc366aaeed2d41e6"/>
    <p:sldId xmlns:r="http://schemas.openxmlformats.org/officeDocument/2006/relationships" id="257" r:id="Rcc540b206f24471a"/>
    <p:sldId xmlns:r="http://schemas.openxmlformats.org/officeDocument/2006/relationships" id="258" r:id="Re7c90b48c4b244c3"/>
    <p:sldId xmlns:r="http://schemas.openxmlformats.org/officeDocument/2006/relationships" id="259" r:id="R8c7922bca68b4a46"/>
    <p:sldId xmlns:r="http://schemas.openxmlformats.org/officeDocument/2006/relationships" id="260" r:id="R9e6325ead7d04987"/>
    <p:sldId xmlns:r="http://schemas.openxmlformats.org/officeDocument/2006/relationships" id="261" r:id="Rf9cc672ae69142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066c0a4dea4d30" /><Relationship Type="http://schemas.openxmlformats.org/officeDocument/2006/relationships/slide" Target="/ppt/slides/slide1.xml" Id="Rcc366aaeed2d41e6" /><Relationship Type="http://schemas.openxmlformats.org/officeDocument/2006/relationships/slide" Target="/ppt/slides/slide2.xml" Id="Rcc540b206f24471a" /><Relationship Type="http://schemas.openxmlformats.org/officeDocument/2006/relationships/slide" Target="/ppt/slides/slide3.xml" Id="Re7c90b48c4b244c3" /><Relationship Type="http://schemas.openxmlformats.org/officeDocument/2006/relationships/slide" Target="/ppt/slides/slide4.xml" Id="R8c7922bca68b4a46" /><Relationship Type="http://schemas.openxmlformats.org/officeDocument/2006/relationships/slide" Target="/ppt/slides/slide5.xml" Id="R9e6325ead7d04987" /><Relationship Type="http://schemas.openxmlformats.org/officeDocument/2006/relationships/slide" Target="/ppt/slides/slide6.xml" Id="Rf9cc672ae69142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53897543a944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d27b6ac40426f" /><Relationship Type="http://schemas.openxmlformats.org/officeDocument/2006/relationships/theme" Target="/ppt/slideMasters/theme/theme1.xml" Id="R4bd7fa7ade0e4c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8d27b6ac4042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f629b7c254b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95d9bd71a4c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1858c3a7c45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c9b8033454a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349e06d7349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3b6779f6e46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SOFICA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Katrine Bratteberg, Frydenbølien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923 215 964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