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f9c91bc9244a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d6897bcd145c1"/>
  </p:sldMasterIdLst>
  <p:sldIdLst>
    <p:sldId xmlns:r="http://schemas.openxmlformats.org/officeDocument/2006/relationships" id="256" r:id="Rd475b35e15ac49a3"/>
    <p:sldId xmlns:r="http://schemas.openxmlformats.org/officeDocument/2006/relationships" id="257" r:id="R181f375e7e9246f6"/>
    <p:sldId xmlns:r="http://schemas.openxmlformats.org/officeDocument/2006/relationships" id="258" r:id="R79e51e6d33fe4e38"/>
    <p:sldId xmlns:r="http://schemas.openxmlformats.org/officeDocument/2006/relationships" id="259" r:id="R5d6fc86e31fd4317"/>
    <p:sldId xmlns:r="http://schemas.openxmlformats.org/officeDocument/2006/relationships" id="260" r:id="R5c0b84f14abb4624"/>
    <p:sldId xmlns:r="http://schemas.openxmlformats.org/officeDocument/2006/relationships" id="261" r:id="R42cceb3cf02c41c4"/>
    <p:sldId xmlns:r="http://schemas.openxmlformats.org/officeDocument/2006/relationships" id="262" r:id="Ra6d835b9103145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d6897bcd145c1" /><Relationship Type="http://schemas.openxmlformats.org/officeDocument/2006/relationships/slide" Target="/ppt/slides/slide1.xml" Id="Rd475b35e15ac49a3" /><Relationship Type="http://schemas.openxmlformats.org/officeDocument/2006/relationships/slide" Target="/ppt/slides/slide2.xml" Id="R181f375e7e9246f6" /><Relationship Type="http://schemas.openxmlformats.org/officeDocument/2006/relationships/slide" Target="/ppt/slides/slide3.xml" Id="R79e51e6d33fe4e38" /><Relationship Type="http://schemas.openxmlformats.org/officeDocument/2006/relationships/slide" Target="/ppt/slides/slide4.xml" Id="R5d6fc86e31fd4317" /><Relationship Type="http://schemas.openxmlformats.org/officeDocument/2006/relationships/slide" Target="/ppt/slides/slide5.xml" Id="R5c0b84f14abb4624" /><Relationship Type="http://schemas.openxmlformats.org/officeDocument/2006/relationships/slide" Target="/ppt/slides/slide6.xml" Id="R42cceb3cf02c41c4" /><Relationship Type="http://schemas.openxmlformats.org/officeDocument/2006/relationships/slide" Target="/ppt/slides/slide7.xml" Id="Ra6d835b9103145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b1e879c39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1e640d18944a9" /><Relationship Type="http://schemas.openxmlformats.org/officeDocument/2006/relationships/theme" Target="/ppt/slideMasters/theme/theme1.xml" Id="Rc6f4db7a3d4647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e1e640d189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9ea781a3b44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347601d14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7b081876f4f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b552b908f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14222a712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38296fe3e42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3f2733fbd43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COLLECTION HOTEL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COLLECTION HOTEL KONGSBERG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58 072 849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8 104 867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36 706 082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Sildetomta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29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923 208 984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