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84c81e14d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a76b4ab8784cef"/>
  </p:sldMasterIdLst>
  <p:sldIdLst>
    <p:sldId xmlns:r="http://schemas.openxmlformats.org/officeDocument/2006/relationships" id="256" r:id="Rc4c7d1db732c45b3"/>
    <p:sldId xmlns:r="http://schemas.openxmlformats.org/officeDocument/2006/relationships" id="257" r:id="R509ff3042eaf435b"/>
    <p:sldId xmlns:r="http://schemas.openxmlformats.org/officeDocument/2006/relationships" id="258" r:id="Rfc74b7cd552f4190"/>
    <p:sldId xmlns:r="http://schemas.openxmlformats.org/officeDocument/2006/relationships" id="259" r:id="R09ee95154e3b4357"/>
    <p:sldId xmlns:r="http://schemas.openxmlformats.org/officeDocument/2006/relationships" id="260" r:id="R39c80779e49644fc"/>
    <p:sldId xmlns:r="http://schemas.openxmlformats.org/officeDocument/2006/relationships" id="261" r:id="Rd523810b5800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76b4ab8784cef" /><Relationship Type="http://schemas.openxmlformats.org/officeDocument/2006/relationships/slide" Target="/ppt/slides/slide1.xml" Id="Rc4c7d1db732c45b3" /><Relationship Type="http://schemas.openxmlformats.org/officeDocument/2006/relationships/slide" Target="/ppt/slides/slide2.xml" Id="R509ff3042eaf435b" /><Relationship Type="http://schemas.openxmlformats.org/officeDocument/2006/relationships/slide" Target="/ppt/slides/slide3.xml" Id="Rfc74b7cd552f4190" /><Relationship Type="http://schemas.openxmlformats.org/officeDocument/2006/relationships/slide" Target="/ppt/slides/slide4.xml" Id="R09ee95154e3b4357" /><Relationship Type="http://schemas.openxmlformats.org/officeDocument/2006/relationships/slide" Target="/ppt/slides/slide5.xml" Id="R39c80779e49644fc" /><Relationship Type="http://schemas.openxmlformats.org/officeDocument/2006/relationships/slide" Target="/ppt/slides/slide6.xml" Id="Rd523810b5800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cb6fee6e1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52f6c4e8e451c" /><Relationship Type="http://schemas.openxmlformats.org/officeDocument/2006/relationships/theme" Target="/ppt/slideMasters/theme/theme1.xml" Id="Rdaf2567341d848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c52f6c4e8e45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dd458bb2041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ee67e8643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f77f09f4445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b8947c1df4e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ae790d6ef4c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23c9bc56b46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CLARION COLLECTION HOTEL KONGSBERG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COLLECTION HOTEL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COLLECTION HOTEL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COLLECTION HOTEL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COLLECTION HOTEL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COLLECTION HOTEL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Sildetomta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3612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29 90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cc.kongsberg@strawberry.no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www.strawberry.no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923 208 984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COLLECTION HOTEL KONGSBERG AS</a:t>
            </a:r>
          </a:p>
        </p:txBody>
      </p:sp>
    </p:spTree>
  </p:cSld>
  <p:clrMapOvr>
    <a:masterClrMapping xmlns:a="http://schemas.openxmlformats.org/drawingml/2006/main"/>
  </p:clrMapOvr>
</p:sld>
</file>