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dede28a64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6d7ec2c2d4aa5"/>
  </p:sldMasterIdLst>
  <p:sldIdLst>
    <p:sldId xmlns:r="http://schemas.openxmlformats.org/officeDocument/2006/relationships" id="256" r:id="R076a195b64ee4913"/>
    <p:sldId xmlns:r="http://schemas.openxmlformats.org/officeDocument/2006/relationships" id="257" r:id="R141ccfe8365345ca"/>
    <p:sldId xmlns:r="http://schemas.openxmlformats.org/officeDocument/2006/relationships" id="258" r:id="R6cfb75df4abf4a74"/>
    <p:sldId xmlns:r="http://schemas.openxmlformats.org/officeDocument/2006/relationships" id="259" r:id="R8b45819e7c49463b"/>
    <p:sldId xmlns:r="http://schemas.openxmlformats.org/officeDocument/2006/relationships" id="260" r:id="Rbe2fa541099d42b8"/>
    <p:sldId xmlns:r="http://schemas.openxmlformats.org/officeDocument/2006/relationships" id="261" r:id="R6cb5d6704c0d48a8"/>
    <p:sldId xmlns:r="http://schemas.openxmlformats.org/officeDocument/2006/relationships" id="262" r:id="Re34f3a905a62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6d7ec2c2d4aa5" /><Relationship Type="http://schemas.openxmlformats.org/officeDocument/2006/relationships/slide" Target="/ppt/slides/slide1.xml" Id="R076a195b64ee4913" /><Relationship Type="http://schemas.openxmlformats.org/officeDocument/2006/relationships/slide" Target="/ppt/slides/slide2.xml" Id="R141ccfe8365345ca" /><Relationship Type="http://schemas.openxmlformats.org/officeDocument/2006/relationships/slide" Target="/ppt/slides/slide3.xml" Id="R6cfb75df4abf4a74" /><Relationship Type="http://schemas.openxmlformats.org/officeDocument/2006/relationships/slide" Target="/ppt/slides/slide4.xml" Id="R8b45819e7c49463b" /><Relationship Type="http://schemas.openxmlformats.org/officeDocument/2006/relationships/slide" Target="/ppt/slides/slide5.xml" Id="Rbe2fa541099d42b8" /><Relationship Type="http://schemas.openxmlformats.org/officeDocument/2006/relationships/slide" Target="/ppt/slides/slide6.xml" Id="R6cb5d6704c0d48a8" /><Relationship Type="http://schemas.openxmlformats.org/officeDocument/2006/relationships/slide" Target="/ppt/slides/slide7.xml" Id="Re34f3a905a62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229f08c88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b3ff7021491e" /><Relationship Type="http://schemas.openxmlformats.org/officeDocument/2006/relationships/theme" Target="/ppt/slideMasters/theme/theme1.xml" Id="Re97f9dc84dfb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2b3ff7021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48335092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f38620cf5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16129c07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d2b7b5920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26b3d30b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fca31b19c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f847d1b7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SÆTERSDAL IDA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T. Sætersdal, Breidablikkveien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923 198 040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