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ec008e05e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3456c7abb44a5"/>
  </p:sldMasterIdLst>
  <p:sldIdLst>
    <p:sldId xmlns:r="http://schemas.openxmlformats.org/officeDocument/2006/relationships" id="256" r:id="Recd413c811c0463c"/>
    <p:sldId xmlns:r="http://schemas.openxmlformats.org/officeDocument/2006/relationships" id="257" r:id="R782586f969834057"/>
    <p:sldId xmlns:r="http://schemas.openxmlformats.org/officeDocument/2006/relationships" id="258" r:id="R6392c19a813c4382"/>
    <p:sldId xmlns:r="http://schemas.openxmlformats.org/officeDocument/2006/relationships" id="259" r:id="Re05eff3ec7c94202"/>
    <p:sldId xmlns:r="http://schemas.openxmlformats.org/officeDocument/2006/relationships" id="260" r:id="R2b0318b75dce472f"/>
    <p:sldId xmlns:r="http://schemas.openxmlformats.org/officeDocument/2006/relationships" id="261" r:id="R9d974ae1d762425c"/>
    <p:sldId xmlns:r="http://schemas.openxmlformats.org/officeDocument/2006/relationships" id="262" r:id="R2ebbc8b95802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3456c7abb44a5" /><Relationship Type="http://schemas.openxmlformats.org/officeDocument/2006/relationships/slide" Target="/ppt/slides/slide1.xml" Id="Recd413c811c0463c" /><Relationship Type="http://schemas.openxmlformats.org/officeDocument/2006/relationships/slide" Target="/ppt/slides/slide2.xml" Id="R782586f969834057" /><Relationship Type="http://schemas.openxmlformats.org/officeDocument/2006/relationships/slide" Target="/ppt/slides/slide3.xml" Id="R6392c19a813c4382" /><Relationship Type="http://schemas.openxmlformats.org/officeDocument/2006/relationships/slide" Target="/ppt/slides/slide4.xml" Id="Re05eff3ec7c94202" /><Relationship Type="http://schemas.openxmlformats.org/officeDocument/2006/relationships/slide" Target="/ppt/slides/slide5.xml" Id="R2b0318b75dce472f" /><Relationship Type="http://schemas.openxmlformats.org/officeDocument/2006/relationships/slide" Target="/ppt/slides/slide6.xml" Id="R9d974ae1d762425c" /><Relationship Type="http://schemas.openxmlformats.org/officeDocument/2006/relationships/slide" Target="/ppt/slides/slide7.xml" Id="R2ebbc8b95802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3a2d3bfee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e791f4d84ef9" /><Relationship Type="http://schemas.openxmlformats.org/officeDocument/2006/relationships/theme" Target="/ppt/slideMasters/theme/theme1.xml" Id="Re1e78535fee5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de791f4d8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0f7c59fc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eef0147b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1b892ac9d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bcf4e4eee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75237750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dacdb8e74b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28030a3548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