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7327b582f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77b85efef4d6b"/>
  </p:sldMasterIdLst>
  <p:sldIdLst>
    <p:sldId xmlns:r="http://schemas.openxmlformats.org/officeDocument/2006/relationships" id="256" r:id="R07edf29392e14f7f"/>
    <p:sldId xmlns:r="http://schemas.openxmlformats.org/officeDocument/2006/relationships" id="257" r:id="Rcaa1b3d352654561"/>
    <p:sldId xmlns:r="http://schemas.openxmlformats.org/officeDocument/2006/relationships" id="258" r:id="R7ba8bf2e5f3b4155"/>
    <p:sldId xmlns:r="http://schemas.openxmlformats.org/officeDocument/2006/relationships" id="259" r:id="R3200b4b000f24002"/>
    <p:sldId xmlns:r="http://schemas.openxmlformats.org/officeDocument/2006/relationships" id="260" r:id="R280cb7010eb84793"/>
    <p:sldId xmlns:r="http://schemas.openxmlformats.org/officeDocument/2006/relationships" id="261" r:id="Rb36a37aa49c54f32"/>
    <p:sldId xmlns:r="http://schemas.openxmlformats.org/officeDocument/2006/relationships" id="262" r:id="R1ee2a0fb72b3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77b85efef4d6b" /><Relationship Type="http://schemas.openxmlformats.org/officeDocument/2006/relationships/slide" Target="/ppt/slides/slide1.xml" Id="R07edf29392e14f7f" /><Relationship Type="http://schemas.openxmlformats.org/officeDocument/2006/relationships/slide" Target="/ppt/slides/slide2.xml" Id="Rcaa1b3d352654561" /><Relationship Type="http://schemas.openxmlformats.org/officeDocument/2006/relationships/slide" Target="/ppt/slides/slide3.xml" Id="R7ba8bf2e5f3b4155" /><Relationship Type="http://schemas.openxmlformats.org/officeDocument/2006/relationships/slide" Target="/ppt/slides/slide4.xml" Id="R3200b4b000f24002" /><Relationship Type="http://schemas.openxmlformats.org/officeDocument/2006/relationships/slide" Target="/ppt/slides/slide5.xml" Id="R280cb7010eb84793" /><Relationship Type="http://schemas.openxmlformats.org/officeDocument/2006/relationships/slide" Target="/ppt/slides/slide6.xml" Id="Rb36a37aa49c54f32" /><Relationship Type="http://schemas.openxmlformats.org/officeDocument/2006/relationships/slide" Target="/ppt/slides/slide7.xml" Id="R1ee2a0fb72b3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559fa8c17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4778fb1dd452a" /><Relationship Type="http://schemas.openxmlformats.org/officeDocument/2006/relationships/theme" Target="/ppt/slideMasters/theme/theme1.xml" Id="Rb3776402fcc6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4778fb1dd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43c06361d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5463b6341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721308f7d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0d4e0477c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8184de8f8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87584eba6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16cd56166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RATON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PARTNERS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5 568 410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INVEST AS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HAVNERAAS OVERSEAS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TROVÅG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 INVEST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HADDAL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923 187 510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