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40fd6e451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c2dc284d44f14"/>
  </p:sldMasterIdLst>
  <p:sldIdLst>
    <p:sldId xmlns:r="http://schemas.openxmlformats.org/officeDocument/2006/relationships" id="256" r:id="R0a9a1c284ffa4d06"/>
    <p:sldId xmlns:r="http://schemas.openxmlformats.org/officeDocument/2006/relationships" id="257" r:id="Rc570342931cd4474"/>
    <p:sldId xmlns:r="http://schemas.openxmlformats.org/officeDocument/2006/relationships" id="258" r:id="R1c73fb81d58b4592"/>
    <p:sldId xmlns:r="http://schemas.openxmlformats.org/officeDocument/2006/relationships" id="259" r:id="R11a65bf7986445b9"/>
    <p:sldId xmlns:r="http://schemas.openxmlformats.org/officeDocument/2006/relationships" id="260" r:id="R5d24e87b82ce4db3"/>
    <p:sldId xmlns:r="http://schemas.openxmlformats.org/officeDocument/2006/relationships" id="261" r:id="R738501e2c5a349cd"/>
    <p:sldId xmlns:r="http://schemas.openxmlformats.org/officeDocument/2006/relationships" id="262" r:id="Re5d8dd0891e6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c2dc284d44f14" /><Relationship Type="http://schemas.openxmlformats.org/officeDocument/2006/relationships/slide" Target="/ppt/slides/slide1.xml" Id="R0a9a1c284ffa4d06" /><Relationship Type="http://schemas.openxmlformats.org/officeDocument/2006/relationships/slide" Target="/ppt/slides/slide2.xml" Id="Rc570342931cd4474" /><Relationship Type="http://schemas.openxmlformats.org/officeDocument/2006/relationships/slide" Target="/ppt/slides/slide3.xml" Id="R1c73fb81d58b4592" /><Relationship Type="http://schemas.openxmlformats.org/officeDocument/2006/relationships/slide" Target="/ppt/slides/slide4.xml" Id="R11a65bf7986445b9" /><Relationship Type="http://schemas.openxmlformats.org/officeDocument/2006/relationships/slide" Target="/ppt/slides/slide5.xml" Id="R5d24e87b82ce4db3" /><Relationship Type="http://schemas.openxmlformats.org/officeDocument/2006/relationships/slide" Target="/ppt/slides/slide6.xml" Id="R738501e2c5a349cd" /><Relationship Type="http://schemas.openxmlformats.org/officeDocument/2006/relationships/slide" Target="/ppt/slides/slide7.xml" Id="Re5d8dd0891e6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40d520aa9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e5fc17bd486a" /><Relationship Type="http://schemas.openxmlformats.org/officeDocument/2006/relationships/theme" Target="/ppt/slideMasters/theme/theme1.xml" Id="R83b751feb81e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9e5fc17bd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36d543a3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04540fe4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06a20a12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75487e01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f3e2206c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240b1cf3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8e9d3f50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