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b470588ce24d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a61cb191dc4266"/>
  </p:sldMasterIdLst>
  <p:sldIdLst>
    <p:sldId xmlns:r="http://schemas.openxmlformats.org/officeDocument/2006/relationships" id="256" r:id="R1496064ccde74bb5"/>
    <p:sldId xmlns:r="http://schemas.openxmlformats.org/officeDocument/2006/relationships" id="257" r:id="R5f643e2357474f8c"/>
    <p:sldId xmlns:r="http://schemas.openxmlformats.org/officeDocument/2006/relationships" id="258" r:id="Rd2327a6e78414bb7"/>
    <p:sldId xmlns:r="http://schemas.openxmlformats.org/officeDocument/2006/relationships" id="259" r:id="Rc336fb6cd8824cc5"/>
    <p:sldId xmlns:r="http://schemas.openxmlformats.org/officeDocument/2006/relationships" id="260" r:id="R3d476eead4d74479"/>
    <p:sldId xmlns:r="http://schemas.openxmlformats.org/officeDocument/2006/relationships" id="261" r:id="Rab2820dad322474e"/>
    <p:sldId xmlns:r="http://schemas.openxmlformats.org/officeDocument/2006/relationships" id="262" r:id="Rb49acae1b25c4b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61cb191dc4266" /><Relationship Type="http://schemas.openxmlformats.org/officeDocument/2006/relationships/slide" Target="/ppt/slides/slide1.xml" Id="R1496064ccde74bb5" /><Relationship Type="http://schemas.openxmlformats.org/officeDocument/2006/relationships/slide" Target="/ppt/slides/slide2.xml" Id="R5f643e2357474f8c" /><Relationship Type="http://schemas.openxmlformats.org/officeDocument/2006/relationships/slide" Target="/ppt/slides/slide3.xml" Id="Rd2327a6e78414bb7" /><Relationship Type="http://schemas.openxmlformats.org/officeDocument/2006/relationships/slide" Target="/ppt/slides/slide4.xml" Id="Rc336fb6cd8824cc5" /><Relationship Type="http://schemas.openxmlformats.org/officeDocument/2006/relationships/slide" Target="/ppt/slides/slide5.xml" Id="R3d476eead4d74479" /><Relationship Type="http://schemas.openxmlformats.org/officeDocument/2006/relationships/slide" Target="/ppt/slides/slide6.xml" Id="Rab2820dad322474e" /><Relationship Type="http://schemas.openxmlformats.org/officeDocument/2006/relationships/slide" Target="/ppt/slides/slide7.xml" Id="Rb49acae1b25c4b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8b55536b040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ec4a63b404fbc" /><Relationship Type="http://schemas.openxmlformats.org/officeDocument/2006/relationships/theme" Target="/ppt/slideMasters/theme/theme1.xml" Id="R9c66566b75e543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0ec4a63b404f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3ec44aad446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7e4f13c9748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17282872a46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1456b39d44b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0672f24e443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c4e2f07584b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5dc574b584c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SMERLINGEN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SMERLINGEN INVEST AS ble etablert [år] og holder til i Tofte.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635 007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2 057 142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1 660 970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RUNE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Smerlingveien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3482 Tofte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923 158 421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