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034256f1d54c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2616159465458c"/>
  </p:sldMasterIdLst>
  <p:sldIdLst>
    <p:sldId xmlns:r="http://schemas.openxmlformats.org/officeDocument/2006/relationships" id="256" r:id="R976a885103734a89"/>
    <p:sldId xmlns:r="http://schemas.openxmlformats.org/officeDocument/2006/relationships" id="257" r:id="R2a1a85c3838346b0"/>
    <p:sldId xmlns:r="http://schemas.openxmlformats.org/officeDocument/2006/relationships" id="258" r:id="Re8d49ec9f0814547"/>
    <p:sldId xmlns:r="http://schemas.openxmlformats.org/officeDocument/2006/relationships" id="259" r:id="Rccdf7620de504657"/>
    <p:sldId xmlns:r="http://schemas.openxmlformats.org/officeDocument/2006/relationships" id="260" r:id="R45b58cb57b834539"/>
    <p:sldId xmlns:r="http://schemas.openxmlformats.org/officeDocument/2006/relationships" id="261" r:id="R70c2bbf8603047dd"/>
    <p:sldId xmlns:r="http://schemas.openxmlformats.org/officeDocument/2006/relationships" id="262" r:id="R9b2e800eafd94a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2616159465458c" /><Relationship Type="http://schemas.openxmlformats.org/officeDocument/2006/relationships/slide" Target="/ppt/slides/slide1.xml" Id="R976a885103734a89" /><Relationship Type="http://schemas.openxmlformats.org/officeDocument/2006/relationships/slide" Target="/ppt/slides/slide2.xml" Id="R2a1a85c3838346b0" /><Relationship Type="http://schemas.openxmlformats.org/officeDocument/2006/relationships/slide" Target="/ppt/slides/slide3.xml" Id="Re8d49ec9f0814547" /><Relationship Type="http://schemas.openxmlformats.org/officeDocument/2006/relationships/slide" Target="/ppt/slides/slide4.xml" Id="Rccdf7620de504657" /><Relationship Type="http://schemas.openxmlformats.org/officeDocument/2006/relationships/slide" Target="/ppt/slides/slide5.xml" Id="R45b58cb57b834539" /><Relationship Type="http://schemas.openxmlformats.org/officeDocument/2006/relationships/slide" Target="/ppt/slides/slide6.xml" Id="R70c2bbf8603047dd" /><Relationship Type="http://schemas.openxmlformats.org/officeDocument/2006/relationships/slide" Target="/ppt/slides/slide7.xml" Id="R9b2e800eafd94a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74d456f17440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4b14c987cb4145" /><Relationship Type="http://schemas.openxmlformats.org/officeDocument/2006/relationships/theme" Target="/ppt/slideMasters/theme/theme1.xml" Id="R49467823d8064e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4b14c987cb41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7bdc10a6cd45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2cb864302c42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36b857843f40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72d4acbd414f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b8b4d45b6049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912cfecada4d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96b8f1402740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RINGGÅRDEN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RINGGÅRDEN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4 717 500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−448 041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−943 535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307 167 552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405 655 987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SPITERSNUTEN AS  –  63,0 %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 VITAM AS  –  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APEX HOLDCO AS  –  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ATHENE CAPITAL AS  –  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SMILIE AS  –  9,3 %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Selvaags plass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923 142 533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RINGGÅRDEN AS</a:t>
            </a:r>
          </a:p>
        </p:txBody>
      </p:sp>
    </p:spTree>
  </p:cSld>
  <p:clrMapOvr>
    <a:masterClrMapping xmlns:a="http://schemas.openxmlformats.org/drawingml/2006/main"/>
  </p:clrMapOvr>
</p:sld>
</file>