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956ebc6273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ce6c59c724b39"/>
  </p:sldMasterIdLst>
  <p:sldIdLst>
    <p:sldId xmlns:r="http://schemas.openxmlformats.org/officeDocument/2006/relationships" id="256" r:id="R28839ab8b1e84395"/>
    <p:sldId xmlns:r="http://schemas.openxmlformats.org/officeDocument/2006/relationships" id="257" r:id="R18c4de19deca4c2f"/>
    <p:sldId xmlns:r="http://schemas.openxmlformats.org/officeDocument/2006/relationships" id="258" r:id="R28cfa6bd82774cef"/>
    <p:sldId xmlns:r="http://schemas.openxmlformats.org/officeDocument/2006/relationships" id="259" r:id="Rcffb8c9bbd12419a"/>
    <p:sldId xmlns:r="http://schemas.openxmlformats.org/officeDocument/2006/relationships" id="260" r:id="Rfa8ac3fa95ff4d0a"/>
    <p:sldId xmlns:r="http://schemas.openxmlformats.org/officeDocument/2006/relationships" id="261" r:id="Rbf9f4f876f0d4661"/>
    <p:sldId xmlns:r="http://schemas.openxmlformats.org/officeDocument/2006/relationships" id="262" r:id="R854f4b774e7a46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ce6c59c724b39" /><Relationship Type="http://schemas.openxmlformats.org/officeDocument/2006/relationships/slide" Target="/ppt/slides/slide1.xml" Id="R28839ab8b1e84395" /><Relationship Type="http://schemas.openxmlformats.org/officeDocument/2006/relationships/slide" Target="/ppt/slides/slide2.xml" Id="R18c4de19deca4c2f" /><Relationship Type="http://schemas.openxmlformats.org/officeDocument/2006/relationships/slide" Target="/ppt/slides/slide3.xml" Id="R28cfa6bd82774cef" /><Relationship Type="http://schemas.openxmlformats.org/officeDocument/2006/relationships/slide" Target="/ppt/slides/slide4.xml" Id="Rcffb8c9bbd12419a" /><Relationship Type="http://schemas.openxmlformats.org/officeDocument/2006/relationships/slide" Target="/ppt/slides/slide5.xml" Id="Rfa8ac3fa95ff4d0a" /><Relationship Type="http://schemas.openxmlformats.org/officeDocument/2006/relationships/slide" Target="/ppt/slides/slide6.xml" Id="Rbf9f4f876f0d4661" /><Relationship Type="http://schemas.openxmlformats.org/officeDocument/2006/relationships/slide" Target="/ppt/slides/slide7.xml" Id="R854f4b774e7a46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86433a8fe4f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d2a13a1124f8d" /><Relationship Type="http://schemas.openxmlformats.org/officeDocument/2006/relationships/theme" Target="/ppt/slideMasters/theme/theme1.xml" Id="Rc3d0aa47764c47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d2a13a112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e1745adc449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729c2288b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591309217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7856597844d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50e13a928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3d0af484b48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8fc1da18044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1 981 831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2 098 772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 LINN J LILLETVEDT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 GARD NIKOLAI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Landåssvingen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923 128 158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