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4c1564a88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68aaace5544e7"/>
  </p:sldMasterIdLst>
  <p:sldIdLst>
    <p:sldId xmlns:r="http://schemas.openxmlformats.org/officeDocument/2006/relationships" id="256" r:id="R5f0ae8c0af9d4b7c"/>
    <p:sldId xmlns:r="http://schemas.openxmlformats.org/officeDocument/2006/relationships" id="257" r:id="R579223ecc89f44ac"/>
    <p:sldId xmlns:r="http://schemas.openxmlformats.org/officeDocument/2006/relationships" id="258" r:id="R3a267357fd104995"/>
    <p:sldId xmlns:r="http://schemas.openxmlformats.org/officeDocument/2006/relationships" id="259" r:id="R72f668282cb0472c"/>
    <p:sldId xmlns:r="http://schemas.openxmlformats.org/officeDocument/2006/relationships" id="260" r:id="R5d31c17f654e4964"/>
    <p:sldId xmlns:r="http://schemas.openxmlformats.org/officeDocument/2006/relationships" id="261" r:id="Rf2d96fdaa97943eb"/>
    <p:sldId xmlns:r="http://schemas.openxmlformats.org/officeDocument/2006/relationships" id="262" r:id="Rff1b43521c3a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68aaace5544e7" /><Relationship Type="http://schemas.openxmlformats.org/officeDocument/2006/relationships/slide" Target="/ppt/slides/slide1.xml" Id="R5f0ae8c0af9d4b7c" /><Relationship Type="http://schemas.openxmlformats.org/officeDocument/2006/relationships/slide" Target="/ppt/slides/slide2.xml" Id="R579223ecc89f44ac" /><Relationship Type="http://schemas.openxmlformats.org/officeDocument/2006/relationships/slide" Target="/ppt/slides/slide3.xml" Id="R3a267357fd104995" /><Relationship Type="http://schemas.openxmlformats.org/officeDocument/2006/relationships/slide" Target="/ppt/slides/slide4.xml" Id="R72f668282cb0472c" /><Relationship Type="http://schemas.openxmlformats.org/officeDocument/2006/relationships/slide" Target="/ppt/slides/slide5.xml" Id="R5d31c17f654e4964" /><Relationship Type="http://schemas.openxmlformats.org/officeDocument/2006/relationships/slide" Target="/ppt/slides/slide6.xml" Id="Rf2d96fdaa97943eb" /><Relationship Type="http://schemas.openxmlformats.org/officeDocument/2006/relationships/slide" Target="/ppt/slides/slide7.xml" Id="Rff1b43521c3a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b6038eb93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730c5e8b41f8" /><Relationship Type="http://schemas.openxmlformats.org/officeDocument/2006/relationships/theme" Target="/ppt/slideMasters/theme/theme1.xml" Id="R60d93e88cab1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8730c5e8b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84ed0185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8b16aadd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9c9040146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de0b5bd9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5c796163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5abdf510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95ca01a62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