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432879c5a0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57e0a0c36d4a86"/>
  </p:sldMasterIdLst>
  <p:sldIdLst>
    <p:sldId xmlns:r="http://schemas.openxmlformats.org/officeDocument/2006/relationships" id="256" r:id="R4fbab2a88784490c"/>
    <p:sldId xmlns:r="http://schemas.openxmlformats.org/officeDocument/2006/relationships" id="257" r:id="R65c6005af4ff4405"/>
    <p:sldId xmlns:r="http://schemas.openxmlformats.org/officeDocument/2006/relationships" id="258" r:id="Rbec5044efd6b4d71"/>
    <p:sldId xmlns:r="http://schemas.openxmlformats.org/officeDocument/2006/relationships" id="259" r:id="R609017d6243d446a"/>
    <p:sldId xmlns:r="http://schemas.openxmlformats.org/officeDocument/2006/relationships" id="260" r:id="Rd855f4230d77477f"/>
    <p:sldId xmlns:r="http://schemas.openxmlformats.org/officeDocument/2006/relationships" id="261" r:id="R64ff2f84a8604ab2"/>
    <p:sldId xmlns:r="http://schemas.openxmlformats.org/officeDocument/2006/relationships" id="262" r:id="R5f7d287448694e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57e0a0c36d4a86" /><Relationship Type="http://schemas.openxmlformats.org/officeDocument/2006/relationships/slide" Target="/ppt/slides/slide1.xml" Id="R4fbab2a88784490c" /><Relationship Type="http://schemas.openxmlformats.org/officeDocument/2006/relationships/slide" Target="/ppt/slides/slide2.xml" Id="R65c6005af4ff4405" /><Relationship Type="http://schemas.openxmlformats.org/officeDocument/2006/relationships/slide" Target="/ppt/slides/slide3.xml" Id="Rbec5044efd6b4d71" /><Relationship Type="http://schemas.openxmlformats.org/officeDocument/2006/relationships/slide" Target="/ppt/slides/slide4.xml" Id="R609017d6243d446a" /><Relationship Type="http://schemas.openxmlformats.org/officeDocument/2006/relationships/slide" Target="/ppt/slides/slide5.xml" Id="Rd855f4230d77477f" /><Relationship Type="http://schemas.openxmlformats.org/officeDocument/2006/relationships/slide" Target="/ppt/slides/slide6.xml" Id="R64ff2f84a8604ab2" /><Relationship Type="http://schemas.openxmlformats.org/officeDocument/2006/relationships/slide" Target="/ppt/slides/slide7.xml" Id="R5f7d287448694e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f1cf5f9ea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38715bc76482a" /><Relationship Type="http://schemas.openxmlformats.org/officeDocument/2006/relationships/theme" Target="/ppt/slideMasters/theme/theme1.xml" Id="R0ce4f4e51a90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38715bc7648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811c7af6643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4dc516cf544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f08d5334a4b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d3041b080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520db1373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5925a7915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84156d80f4c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VIKTOR VARAN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VARAN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188 950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3 031 040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VARAN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923 116 567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VIKTOR VARAN INVEST AS</a:t>
            </a:r>
          </a:p>
        </p:txBody>
      </p:sp>
    </p:spTree>
  </p:cSld>
  <p:clrMapOvr>
    <a:masterClrMapping xmlns:a="http://schemas.openxmlformats.org/drawingml/2006/main"/>
  </p:clrMapOvr>
</p:sld>
</file>