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b37289d8d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843e4390d4ed9"/>
  </p:sldMasterIdLst>
  <p:sldIdLst>
    <p:sldId xmlns:r="http://schemas.openxmlformats.org/officeDocument/2006/relationships" id="256" r:id="R54cd5c79d24548dd"/>
    <p:sldId xmlns:r="http://schemas.openxmlformats.org/officeDocument/2006/relationships" id="257" r:id="R0a14e6f2953b4f33"/>
    <p:sldId xmlns:r="http://schemas.openxmlformats.org/officeDocument/2006/relationships" id="258" r:id="R5d11c026ed72483d"/>
    <p:sldId xmlns:r="http://schemas.openxmlformats.org/officeDocument/2006/relationships" id="259" r:id="Ra10e807d9825486c"/>
    <p:sldId xmlns:r="http://schemas.openxmlformats.org/officeDocument/2006/relationships" id="260" r:id="R8a0ca903643645db"/>
    <p:sldId xmlns:r="http://schemas.openxmlformats.org/officeDocument/2006/relationships" id="261" r:id="R99f4ca5e0df34625"/>
    <p:sldId xmlns:r="http://schemas.openxmlformats.org/officeDocument/2006/relationships" id="262" r:id="Rf6aa53d257d1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843e4390d4ed9" /><Relationship Type="http://schemas.openxmlformats.org/officeDocument/2006/relationships/slide" Target="/ppt/slides/slide1.xml" Id="R54cd5c79d24548dd" /><Relationship Type="http://schemas.openxmlformats.org/officeDocument/2006/relationships/slide" Target="/ppt/slides/slide2.xml" Id="R0a14e6f2953b4f33" /><Relationship Type="http://schemas.openxmlformats.org/officeDocument/2006/relationships/slide" Target="/ppt/slides/slide3.xml" Id="R5d11c026ed72483d" /><Relationship Type="http://schemas.openxmlformats.org/officeDocument/2006/relationships/slide" Target="/ppt/slides/slide4.xml" Id="Ra10e807d9825486c" /><Relationship Type="http://schemas.openxmlformats.org/officeDocument/2006/relationships/slide" Target="/ppt/slides/slide5.xml" Id="R8a0ca903643645db" /><Relationship Type="http://schemas.openxmlformats.org/officeDocument/2006/relationships/slide" Target="/ppt/slides/slide6.xml" Id="R99f4ca5e0df34625" /><Relationship Type="http://schemas.openxmlformats.org/officeDocument/2006/relationships/slide" Target="/ppt/slides/slide7.xml" Id="Rf6aa53d257d1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4815dae45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4c18d01e4641" /><Relationship Type="http://schemas.openxmlformats.org/officeDocument/2006/relationships/theme" Target="/ppt/slideMasters/theme/theme1.xml" Id="Re749567d849d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b4c18d01e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c116575d34f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dd30fecc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36bee24c7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28b54557e47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f6bbbd974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bb4e63c414f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6ded415e2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AASLIE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AASLIE ANLEGG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−477 808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AASLIE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Hedalsvegen 1209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923 106 960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