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b640b6be8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f69f434d94657"/>
  </p:sldMasterIdLst>
  <p:sldIdLst>
    <p:sldId xmlns:r="http://schemas.openxmlformats.org/officeDocument/2006/relationships" id="256" r:id="R056fb60097ed442d"/>
    <p:sldId xmlns:r="http://schemas.openxmlformats.org/officeDocument/2006/relationships" id="257" r:id="Ra633dfc506ee45a5"/>
    <p:sldId xmlns:r="http://schemas.openxmlformats.org/officeDocument/2006/relationships" id="258" r:id="R3ea22bfdb86f4319"/>
    <p:sldId xmlns:r="http://schemas.openxmlformats.org/officeDocument/2006/relationships" id="259" r:id="R5cdc8ebe01054a84"/>
    <p:sldId xmlns:r="http://schemas.openxmlformats.org/officeDocument/2006/relationships" id="260" r:id="R019b978d32d4424c"/>
    <p:sldId xmlns:r="http://schemas.openxmlformats.org/officeDocument/2006/relationships" id="261" r:id="Rca260aa97e8244a7"/>
    <p:sldId xmlns:r="http://schemas.openxmlformats.org/officeDocument/2006/relationships" id="262" r:id="R3d04e0da870e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f69f434d94657" /><Relationship Type="http://schemas.openxmlformats.org/officeDocument/2006/relationships/slide" Target="/ppt/slides/slide1.xml" Id="R056fb60097ed442d" /><Relationship Type="http://schemas.openxmlformats.org/officeDocument/2006/relationships/slide" Target="/ppt/slides/slide2.xml" Id="Ra633dfc506ee45a5" /><Relationship Type="http://schemas.openxmlformats.org/officeDocument/2006/relationships/slide" Target="/ppt/slides/slide3.xml" Id="R3ea22bfdb86f4319" /><Relationship Type="http://schemas.openxmlformats.org/officeDocument/2006/relationships/slide" Target="/ppt/slides/slide4.xml" Id="R5cdc8ebe01054a84" /><Relationship Type="http://schemas.openxmlformats.org/officeDocument/2006/relationships/slide" Target="/ppt/slides/slide5.xml" Id="R019b978d32d4424c" /><Relationship Type="http://schemas.openxmlformats.org/officeDocument/2006/relationships/slide" Target="/ppt/slides/slide6.xml" Id="Rca260aa97e8244a7" /><Relationship Type="http://schemas.openxmlformats.org/officeDocument/2006/relationships/slide" Target="/ppt/slides/slide7.xml" Id="R3d04e0da870e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7319419f3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479ba38474792" /><Relationship Type="http://schemas.openxmlformats.org/officeDocument/2006/relationships/theme" Target="/ppt/slideMasters/theme/theme1.xml" Id="Rc8a3bba29fe4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479ba3847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f963c6293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cdfd6ed9d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7756684c9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d9093a329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388c1ea7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556b50fc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83e645f03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RUNDE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−13 141 557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19 562 236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20 231 784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DELAWARE, LP  –  41,5 %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HOLDINGS, LP.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CAYMAN, LP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923 101 284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RUNDE HOLDCO AS</a:t>
            </a:r>
          </a:p>
        </p:txBody>
      </p:sp>
    </p:spTree>
  </p:cSld>
  <p:clrMapOvr>
    <a:masterClrMapping xmlns:a="http://schemas.openxmlformats.org/drawingml/2006/main"/>
  </p:clrMapOvr>
</p:sld>
</file>