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49ec7d67b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221e61abf41ac"/>
  </p:sldMasterIdLst>
  <p:sldIdLst>
    <p:sldId xmlns:r="http://schemas.openxmlformats.org/officeDocument/2006/relationships" id="256" r:id="R9815fed6c6cb480c"/>
    <p:sldId xmlns:r="http://schemas.openxmlformats.org/officeDocument/2006/relationships" id="257" r:id="Re044f8fcaec84214"/>
    <p:sldId xmlns:r="http://schemas.openxmlformats.org/officeDocument/2006/relationships" id="258" r:id="R7023e742c473424f"/>
    <p:sldId xmlns:r="http://schemas.openxmlformats.org/officeDocument/2006/relationships" id="259" r:id="Rc6b0a09035c14be5"/>
    <p:sldId xmlns:r="http://schemas.openxmlformats.org/officeDocument/2006/relationships" id="260" r:id="R408ec2540e844cae"/>
    <p:sldId xmlns:r="http://schemas.openxmlformats.org/officeDocument/2006/relationships" id="261" r:id="R6f7b51111fea4255"/>
    <p:sldId xmlns:r="http://schemas.openxmlformats.org/officeDocument/2006/relationships" id="262" r:id="R65e59ee69edb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221e61abf41ac" /><Relationship Type="http://schemas.openxmlformats.org/officeDocument/2006/relationships/slide" Target="/ppt/slides/slide1.xml" Id="R9815fed6c6cb480c" /><Relationship Type="http://schemas.openxmlformats.org/officeDocument/2006/relationships/slide" Target="/ppt/slides/slide2.xml" Id="Re044f8fcaec84214" /><Relationship Type="http://schemas.openxmlformats.org/officeDocument/2006/relationships/slide" Target="/ppt/slides/slide3.xml" Id="R7023e742c473424f" /><Relationship Type="http://schemas.openxmlformats.org/officeDocument/2006/relationships/slide" Target="/ppt/slides/slide4.xml" Id="Rc6b0a09035c14be5" /><Relationship Type="http://schemas.openxmlformats.org/officeDocument/2006/relationships/slide" Target="/ppt/slides/slide5.xml" Id="R408ec2540e844cae" /><Relationship Type="http://schemas.openxmlformats.org/officeDocument/2006/relationships/slide" Target="/ppt/slides/slide6.xml" Id="R6f7b51111fea4255" /><Relationship Type="http://schemas.openxmlformats.org/officeDocument/2006/relationships/slide" Target="/ppt/slides/slide7.xml" Id="R65e59ee69edb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64d1ddcb9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f1eab69dd495c" /><Relationship Type="http://schemas.openxmlformats.org/officeDocument/2006/relationships/theme" Target="/ppt/slideMasters/theme/theme1.xml" Id="R252a1660ab64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f1eab69dd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539d3e27d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62c00c18546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4515a5e32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77b84f2b9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707e33b2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7a4be4a4e47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66c9d2f74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 SUN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 SUN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893 964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BALLESTAD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Austadvei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SUN AS</a:t>
            </a:r>
          </a:p>
        </p:txBody>
      </p:sp>
    </p:spTree>
  </p:cSld>
  <p:clrMapOvr>
    <a:masterClrMapping xmlns:a="http://schemas.openxmlformats.org/drawingml/2006/main"/>
  </p:clrMapOvr>
</p:sld>
</file>