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cb2fe46a38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845ce8edee471a"/>
  </p:sldMasterIdLst>
  <p:sldIdLst>
    <p:sldId xmlns:r="http://schemas.openxmlformats.org/officeDocument/2006/relationships" id="256" r:id="R71dafbeb16234aef"/>
    <p:sldId xmlns:r="http://schemas.openxmlformats.org/officeDocument/2006/relationships" id="257" r:id="Rf1d39047f4d24bd6"/>
    <p:sldId xmlns:r="http://schemas.openxmlformats.org/officeDocument/2006/relationships" id="258" r:id="Rc041631373814478"/>
    <p:sldId xmlns:r="http://schemas.openxmlformats.org/officeDocument/2006/relationships" id="259" r:id="Rb9392409cd454bf8"/>
    <p:sldId xmlns:r="http://schemas.openxmlformats.org/officeDocument/2006/relationships" id="260" r:id="Rf460311180714838"/>
    <p:sldId xmlns:r="http://schemas.openxmlformats.org/officeDocument/2006/relationships" id="261" r:id="Rc6d22baa7f6440ae"/>
    <p:sldId xmlns:r="http://schemas.openxmlformats.org/officeDocument/2006/relationships" id="262" r:id="R0e6d1914ef2746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845ce8edee471a" /><Relationship Type="http://schemas.openxmlformats.org/officeDocument/2006/relationships/slide" Target="/ppt/slides/slide1.xml" Id="R71dafbeb16234aef" /><Relationship Type="http://schemas.openxmlformats.org/officeDocument/2006/relationships/slide" Target="/ppt/slides/slide2.xml" Id="Rf1d39047f4d24bd6" /><Relationship Type="http://schemas.openxmlformats.org/officeDocument/2006/relationships/slide" Target="/ppt/slides/slide3.xml" Id="Rc041631373814478" /><Relationship Type="http://schemas.openxmlformats.org/officeDocument/2006/relationships/slide" Target="/ppt/slides/slide4.xml" Id="Rb9392409cd454bf8" /><Relationship Type="http://schemas.openxmlformats.org/officeDocument/2006/relationships/slide" Target="/ppt/slides/slide5.xml" Id="Rf460311180714838" /><Relationship Type="http://schemas.openxmlformats.org/officeDocument/2006/relationships/slide" Target="/ppt/slides/slide6.xml" Id="Rc6d22baa7f6440ae" /><Relationship Type="http://schemas.openxmlformats.org/officeDocument/2006/relationships/slide" Target="/ppt/slides/slide7.xml" Id="R0e6d1914ef2746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5a5c74f2f4f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b584f9034f1e" /><Relationship Type="http://schemas.openxmlformats.org/officeDocument/2006/relationships/theme" Target="/ppt/slideMasters/theme/theme1.xml" Id="R929fa39a09ca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5bb584f9034f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285c2c03a44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540e9db83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2fca8fe0c45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20320587334d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961a8c6304b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3372ec3c449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d7b9e8e4645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KONSERN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−37 774 000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−52 063 000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881 116 000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3 307 752 000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923 090 029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KONSERN AS</a:t>
            </a:r>
          </a:p>
        </p:txBody>
      </p:sp>
    </p:spTree>
  </p:cSld>
  <p:clrMapOvr>
    <a:masterClrMapping xmlns:a="http://schemas.openxmlformats.org/drawingml/2006/main"/>
  </p:clrMapOvr>
</p:sld>
</file>