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d835b6150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0e5d0a0c747ba"/>
  </p:sldMasterIdLst>
  <p:sldIdLst>
    <p:sldId xmlns:r="http://schemas.openxmlformats.org/officeDocument/2006/relationships" id="256" r:id="R4ddf5de124f74371"/>
    <p:sldId xmlns:r="http://schemas.openxmlformats.org/officeDocument/2006/relationships" id="257" r:id="R0eb5a8c56c2d4233"/>
    <p:sldId xmlns:r="http://schemas.openxmlformats.org/officeDocument/2006/relationships" id="258" r:id="Rdb8521ad61e34656"/>
    <p:sldId xmlns:r="http://schemas.openxmlformats.org/officeDocument/2006/relationships" id="259" r:id="R3c5aff222b11422d"/>
    <p:sldId xmlns:r="http://schemas.openxmlformats.org/officeDocument/2006/relationships" id="260" r:id="Rf448a34090a6494a"/>
    <p:sldId xmlns:r="http://schemas.openxmlformats.org/officeDocument/2006/relationships" id="261" r:id="R89be1747e05548b1"/>
    <p:sldId xmlns:r="http://schemas.openxmlformats.org/officeDocument/2006/relationships" id="262" r:id="R678dc6eb3469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0e5d0a0c747ba" /><Relationship Type="http://schemas.openxmlformats.org/officeDocument/2006/relationships/slide" Target="/ppt/slides/slide1.xml" Id="R4ddf5de124f74371" /><Relationship Type="http://schemas.openxmlformats.org/officeDocument/2006/relationships/slide" Target="/ppt/slides/slide2.xml" Id="R0eb5a8c56c2d4233" /><Relationship Type="http://schemas.openxmlformats.org/officeDocument/2006/relationships/slide" Target="/ppt/slides/slide3.xml" Id="Rdb8521ad61e34656" /><Relationship Type="http://schemas.openxmlformats.org/officeDocument/2006/relationships/slide" Target="/ppt/slides/slide4.xml" Id="R3c5aff222b11422d" /><Relationship Type="http://schemas.openxmlformats.org/officeDocument/2006/relationships/slide" Target="/ppt/slides/slide5.xml" Id="Rf448a34090a6494a" /><Relationship Type="http://schemas.openxmlformats.org/officeDocument/2006/relationships/slide" Target="/ppt/slides/slide6.xml" Id="R89be1747e05548b1" /><Relationship Type="http://schemas.openxmlformats.org/officeDocument/2006/relationships/slide" Target="/ppt/slides/slide7.xml" Id="R678dc6eb3469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51ac2e14a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8e0721b249cc" /><Relationship Type="http://schemas.openxmlformats.org/officeDocument/2006/relationships/theme" Target="/ppt/slideMasters/theme/theme1.xml" Id="Rc9e69da5f66d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08e0721b2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282b83eb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d8dac6ec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5d3c1054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3be9c295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c1990c51a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56bd663cb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e2024084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